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56" r:id="rId10"/>
    <p:sldId id="267" r:id="rId11"/>
    <p:sldId id="263" r:id="rId12"/>
    <p:sldId id="262" r:id="rId13"/>
    <p:sldId id="265" r:id="rId14"/>
    <p:sldId id="266" r:id="rId15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6A3"/>
    <a:srgbClr val="99E2B4"/>
    <a:srgbClr val="036666"/>
    <a:srgbClr val="14746F"/>
    <a:srgbClr val="358F80"/>
    <a:srgbClr val="042433"/>
    <a:srgbClr val="67B99A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6.164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1 225,'0'-3,"1"1,0-1,0 1,0-1,0 1,0 0,0 0,0-1,1 1,-1 0,1 0,0 0,0 1,-1-1,1 0,0 1,1-1,2-1,43-23,-7 9,0 2,83-17,92-4,-144 26,413-35,-422 43,-1 3,0 3,0 2,-1 4,0 1,65 23,-46-16,0-3,1-4,84 2,-14-2,528 37,-357-15,289 26,-1-31,-346-30,-315 2,-9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6.16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214 1 24575,'-53'11'0,"8"0"0,37-11 0,0 0 0,0 0 0,-1-1 0,-13-4 0,-27 0 0,48 5 0,1 0 0,-1 0 0,0 0 0,1 0 0,-1 1 0,1-1 0,-1 0 0,1 0 0,0 1 0,-1-1 0,1 0 0,-1 1 0,1-1 0,-1 1 0,1-1 0,0 0 0,-1 1 0,1-1 0,0 1 0,-1-1 0,1 1 0,0-1 0,0 1 0,0-1 0,-1 1 0,1-1 0,0 1 0,0-1 0,0 1 0,0 0 0,0-1 0,0 1 0,0-1 0,0 1 0,0-1 0,0 1 0,0-1 0,1 1 0,-1 0 0,0-1 0,0 1 0,0-1 0,1 1 0,-1-1 0,0 0 0,1 1 0,-1-1 0,0 1 0,1-1 0,0 1 0,20 33 0,-16-28 0,274 375 0,-268-367 0,65 74 0,14 19 0,-51-42-1365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7.26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480 0 24575,'-7'3'0,"1"-1"0,0 1 0,0 0 0,0 1 0,1-1 0,-1 1 0,1 0 0,0 1 0,0-1 0,-7 10 0,7-9 0,-29 30 0,-31 45 0,36-42 0,-42 42 0,57-65 0,1 1 0,1 0 0,-20 34 0,21-31 0,0-1 0,-1 0 0,-23 24 0,14-19-682,-25 37-1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16.53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583 1 24575,'-1'21'0,"-1"0"0,-1 1 0,-1-1 0,0 0 0,-12 31 0,-49 103 0,25-66 0,-167 324 0,194-389 0,-3 9 0,1 1 0,-14 52 0,18-51 0,-2 1 0,-22 44 0,-25 54 0,16-34 0,43-97-119,0-3 80,1 1 0,0-1 0,-1 0 0,1 1 0,0-1 1,0 0-1,-1 1 0,1-1 0,0 1 0,0-1 0,0 0 0,-1 1 0,1-1 0,0 1 0,0-1 0,0 1 0,0-1 0,0 0 0,0 1 0,0-1 0,0 1 0,0-1 0,0 1 1,0-1-1,0 1 0,1-1 0,-1 0 0,0 1 0,0-1 0,0 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40.11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470 26 24575,'5'-5'0,"18"-16"0,-16 25 0,-9 16 0,-7 7 0,0-1 0,-2 0 0,-1-1 0,-1 0 0,-22 32 0,9-14 0,-19 24 0,30-46 0,1 0 0,-22 44 0,15-23 0,-2-1 0,-2-1 0,-31 39 0,-31 49 0,75-107 0,6-10 0,0 0 0,0-1 0,-1 0 0,0 0 0,-15 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44.343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1 24575,'2'0'0,"0"1"0,0-1 0,0 1 0,0 0 0,0-1 0,0 1 0,0 0 0,0 0 0,-1 0 0,1 1 0,-1-1 0,1 0 0,0 1 0,-1-1 0,0 1 0,1-1 0,-1 1 0,0 0 0,0-1 0,0 1 0,1 3 0,19 45 0,-17-41 0,66 145 0,-31-71 0,-25-52 0,154 318 0,-146-304 0,-14-27 0,1-1 0,0 0 0,1 0 0,1-1 0,25 29 0,-31-40-170,0 0-1,0 0 0,-1 1 1,0 0-1,0 0 0,0 0 1,5 11-1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52.13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6314 56 24575,'1'0'0,"-1"0"0,1 0 0,-1 0 0,0 0 0,1 0 0,-1 0 0,1 0 0,-1 0 0,0 0 0,1 0 0,-1-1 0,0 1 0,1 0 0,-1 0 0,1 0 0,-1 0 0,0 0 0,1-1 0,-1 1 0,0 0 0,1 0 0,-1-1 0,0 1 0,0 0 0,1-1 0,-1 1 0,0 0 0,0-1 0,1 1 0,-1 0 0,0-1 0,0 1 0,0 0 0,0-1 0,0 1 0,0-1 0,0 1 0,1 0 0,-1-1 0,0 1 0,0-1 0,0 1 0,0 0 0,-1-1 0,1 1 0,0 0 0,0-1 0,0 1 0,0-1 0,0 1 0,0 0 0,-1-1 0,1 1 0,0 0 0,0-1 0,0 1 0,-1-1 0,-16-18 0,10 15 0,0 1 0,-1 0 0,1 1 0,-1 0 0,0 0 0,0 0 0,0 1 0,-11 0 0,-72 2 0,45 1 0,-124-3 0,-108 4 0,79 22 0,46 0 0,-165 48 0,76-14 0,84-30 0,93-19 0,0 2 0,1 4 0,-79 30 0,24 4 0,-175 68 0,139-57 0,-90 29 0,69-34 0,83-24 0,-2-5 0,-144 24 0,-94 1 0,164-22 0,-327 15 0,414-42 0,-113 20 0,-1 1 0,-73 1 0,137-15 0,-120 5 0,110-14 0,-158-4 0,191-9 77,67 5-798,-59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6.24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1 24575,'14'6'0,"-1"1"0,0 0 0,0 1 0,0 0 0,21 19 0,-26-20 0,31 27 0,-2 2 0,-2 1 0,42 57 0,-41-50 0,-9-15 0,1-2 0,1-1 0,55 38 0,25 22 0,-90-71 20,0-1 1,24 14-1,-3-3-1446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7.383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634 1 24575,'-9'1'0,"0"1"0,0 1 0,0 0 0,0 0 0,1 0 0,-1 1 0,1 1 0,0-1 0,0 1 0,-8 7 0,-83 69 0,59-40 0,2 1 0,-50 72 0,-24 29 0,85-111-273,1 1 0,2 1 0,1 2 0,-31 64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0.402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691 1 24575,'-4'1'0,"-1"-1"0,0 2 0,1-1 0,-1 0 0,1 1 0,-1 0 0,1 0 0,0 0 0,0 1 0,0-1 0,0 1 0,-6 6 0,-42 42 0,50-49 0,-70 80 0,-36 37 0,43-53 0,-71 96 0,68-84 0,51-62 0,1 2 0,0 0 0,2 0 0,0 1 0,1 1 0,-17 36 0,25-26-1365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2.07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4 1 24575,'-4'3'0,"13"5"0,13 5 0,7 0 0,115 60 0,-126-62 0,-1 0 0,-1 1 0,1 1 0,-2 1 0,25 27 0,-20-20 0,1-2 0,1 0 0,0-1 0,2-1 0,0-2 0,38 20 0,-32-19 0,-1 1 0,0 2 0,-2 1 0,26 24 0,-24-24-1365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8.240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393 7,'335'-7,"254"7,-401 12,240 47,-343-41,0 4,-2 3,0 4,-2 3,84 48,-107-46,2-3,1-3,1-2,1-3,92 21,430 55,-243-45,-29 3,226 34,-412-79,1-6,0-5,-1-6,1-5,-2-6,0-5,143-44,-248 59,0 2,0-2,0-1,-1 0,0-2,37-20,-57 29,1 0,-1 0,1-1,0 1,-1 0,1-1,-1 1,0 0,1-1,-1 1,1 0,-1-1,0 1,1-1,-1 1,0-1,1 1,-1-1,0 1,0-1,1 0,-1 1,0-1,0 1,0-1,0 1,0-1,0 0,0 1,0-1,0 1,0-1,0 0,0 1,0-1,0 1,-1-1,1 1,0-1,0 1,-1-1,1 1,0-1,-1 1,1-1,-1 1,1-1,0 1,-1 0,1-1,-1 1,1 0,-1-1,1 1,-1 0,0 0,1-1,-1 1,1 0,-1 0,0 0,-14-4,0 0,0 2,-1 0,-28-1,-179 6,-113 20,-97 23,-1423 212,672-85,840-129,268-34,-23 3,-143 0,236-13,0 0,0 0,0-1,0 0,0 0,0 0,1-1,-1 1,0-1,-5-3,11 4,-1 1,1-1,-1 1,1-1,-1 1,1-1,-1 0,1 1,-1-1,1 0,0 1,-1-1,1 0,0 1,0-1,-1 0,1 1,0-1,0 0,0 0,0 1,0-1,0 0,0 0,0 1,1-1,-1 0,0 0,0 0,2-3,0 1,0-1,1 1,-1 0,0 0,1 0,0 0,0 0,3-3,23-15,0 0,55-28,187-79,129-24,85-3,858-159,-753 224,703-15,-1013 100,-123 12,-128 1,-29-7,0-1,0 0,1 1,-1-1,0 0,0 0,0 1,0-1,0 0,0 1,0-1,0 0,0 1,0-1,0 0,0 1,0-1,0 0,0 1,-1-1,1 0,0 1,0-1,0 0,0 0,-1 1,1-1,0 0,0 0,0 1,-1-1,1 0,0 0,0 1,-1-1,1 0,0 0,-1 0,1 0,0 0,-1 0,1 1,0-1,0 0,-1 0,1 0,0 0,-1 0,0 0,-26 9,-1-1,-46 7,-211 30,-142 15,-117 12,-3228 477,3346-477,115-21,127-30,180-21,1 0,0 1,-1-1,1 0,0-1,-1 1,1-1,0 1,-1-1,1 0,-6-3,9 4,-1-1,1 0,0 1,0-1,0 1,0-1,0 0,0 1,0-1,0 1,0-1,0 0,0 1,0-1,0 1,0-1,1 0,-1 1,0-1,0 1,1-1,-1 1,0-1,1 1,-1-1,1 1,-1 0,0-1,1 1,-1-1,1 1,-1 0,1-1,-1 1,1 0,-1 0,2-1,17-11,0 1,28-13,465-175,-208 94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33.997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3 1 24575,'0'0'0,"-1"0"0,1 1 0,0-1 0,0 0 0,0 0 0,-1 1 0,1-1 0,0 0 0,0 0 0,0 1 0,0-1 0,-1 0 0,1 1 0,0-1 0,0 0 0,0 0 0,0 1 0,0-1 0,0 0 0,0 1 0,0-1 0,0 0 0,0 1 0,0-1 0,0 0 0,0 1 0,0-1 0,1 0 0,-1 1 0,0-1 0,0 0 0,0 0 0,0 1 0,0-1 0,1 0 0,-1 0 0,0 1 0,0-1 0,0 0 0,1 0 0,-1 0 0,0 1 0,0-1 0,1 0 0,-1 0 0,0 0 0,1 0 0,-1 1 0,19 21 0,-13-14 0,129 192 0,-87-146 0,-40-47 0,0 1 0,-1-1 0,0 1 0,-1 1 0,1-1 0,-2 1 0,1 0 0,4 10 0,1 6 0,1 0 0,1-1 0,2-1 0,19 26 0,77 81 0,-83-98 0,-25-29-151,-1-1-1,1 1 0,0 0 0,0-1 1,0 0-1,0 1 0,0-1 1,6 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51.87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0 307 24575,'1'1'0,"-1"0"0,1 0 0,-1 0 0,1 1 0,-1-1 0,1 0 0,0 0 0,-1-1 0,1 1 0,0 0 0,0 0 0,0 0 0,-1 0 0,1-1 0,0 1 0,0 0 0,0-1 0,0 1 0,0-1 0,1 1 0,-1-1 0,0 1 0,0-1 0,0 0 0,0 0 0,0 1 0,1-1 0,-1 0 0,2 0 0,36 0 0,20-15 0,-1-2 0,101-46 0,-146 58 0,423-188 0,-421 186-136,1 2-1,0-1 1,0 2-1,0 0 1,0 1-1,1 1 1,-1 0-1,1 1 0,29 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9:21.636"/>
    </inkml:context>
    <inkml:brush xml:id="br0">
      <inkml:brushProperty name="width" value="0.05" units="cm"/>
      <inkml:brushProperty name="height" value="0.05" units="cm"/>
      <inkml:brushProperty name="color" value="#99E2B4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6.164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1 225,'0'-3,"1"1,0-1,0 1,0-1,0 1,0 0,0 0,0-1,1 1,-1 0,1 0,0 0,0 1,-1-1,1 0,0 1,1-1,2-1,43-23,-7 9,0 2,83-17,92-4,-144 26,413-35,-422 43,-1 3,0 3,0 2,-1 4,0 1,65 23,-46-16,0-3,1-4,84 2,-14-2,528 37,-357-15,289 26,-1-31,-346-30,-315 2,-9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2:53:58.240"/>
    </inkml:context>
    <inkml:brush xml:id="br0">
      <inkml:brushProperty name="width" value="0.3" units="cm"/>
      <inkml:brushProperty name="height" value="0.6" units="cm"/>
      <inkml:brushProperty name="color" value="#99E2B4"/>
      <inkml:brushProperty name="tip" value="rectangle"/>
      <inkml:brushProperty name="rasterOp" value="maskPen"/>
      <inkml:brushProperty name="ignorePressure" value="1"/>
    </inkml:brush>
  </inkml:definitions>
  <inkml:trace contextRef="#ctx0" brushRef="#br0">393 7,'335'-7,"254"7,-401 12,240 47,-343-41,0 4,-2 3,0 4,-2 3,84 48,-107-46,2-3,1-3,1-2,1-3,92 21,430 55,-243-45,-29 3,226 34,-412-79,1-6,0-5,-1-6,1-5,-2-6,0-5,143-44,-248 59,0 2,0-2,0-1,-1 0,0-2,37-20,-57 29,1 0,-1 0,1-1,0 1,-1 0,1-1,-1 1,0 0,1-1,-1 1,1 0,-1-1,0 1,1-1,-1 1,0-1,1 1,-1-1,0 1,0-1,1 0,-1 1,0-1,0 1,0-1,0 1,0-1,0 0,0 1,0-1,0 1,0-1,0 0,0 1,0-1,0 1,-1-1,1 1,0-1,0 1,-1-1,1 1,0-1,-1 1,1-1,-1 1,1-1,0 1,-1 0,1-1,-1 1,1 0,-1-1,1 1,-1 0,0 0,1-1,-1 1,1 0,-1 0,0 0,-14-4,0 0,0 2,-1 0,-28-1,-179 6,-113 20,-97 23,-1423 212,672-85,840-129,268-34,-23 3,-143 0,236-13,0 0,0 0,0-1,0 0,0 0,0 0,1-1,-1 1,0-1,-5-3,11 4,-1 1,1-1,-1 1,1-1,-1 1,1-1,-1 0,1 1,-1-1,1 0,0 1,-1-1,1 0,0 1,0-1,-1 0,1 1,0-1,0 0,0 0,0 1,0-1,0 0,0 0,0 1,1-1,-1 0,0 0,0 0,2-3,0 1,0-1,1 1,-1 0,0 0,1 0,0 0,0 0,3-3,23-15,0 0,55-28,187-79,129-24,85-3,858-159,-753 224,703-15,-1013 100,-123 12,-128 1,-29-7,0-1,0 0,1 1,-1-1,0 0,0 0,0 1,0-1,0 0,0 1,0-1,0 0,0 1,0-1,0 0,0 1,0-1,0 0,0 1,-1-1,1 0,0 1,0-1,0 0,0 0,-1 1,1-1,0 0,0 0,0 1,-1-1,1 0,0 0,0 1,-1-1,1 0,0 0,-1 0,1 0,0 0,-1 0,1 1,0-1,0 0,-1 0,1 0,0 0,-1 0,0 0,-26 9,-1-1,-46 7,-211 30,-142 15,-117 12,-3228 477,3346-477,115-21,127-30,180-21,1 0,0 1,-1-1,1 0,0-1,-1 1,1-1,0 1,-1-1,1 0,-6-3,9 4,-1-1,1 0,0 1,0-1,0 1,0-1,0 0,0 1,0-1,0 1,0-1,0 0,0 1,0-1,0 1,0-1,1 0,-1 1,0-1,0 1,1-1,-1 1,0-1,1 1,-1-1,1 1,-1 0,0-1,1 1,-1-1,1 1,-1 0,1-1,-1 1,1 0,-1 0,2-1,17-11,0 1,28-13,465-175,-208 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9:21.636"/>
    </inkml:context>
    <inkml:brush xml:id="br0">
      <inkml:brushProperty name="width" value="0.05" units="cm"/>
      <inkml:brushProperty name="height" value="0.05" units="cm"/>
      <inkml:brushProperty name="color" value="#99E2B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23.751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2 128 24575,'0'0'0,"0"-1"0,-1 0 0,1 1 0,0-1 0,0 0 0,-1 0 0,1 1 0,0-1 0,0 0 0,0 0 0,0 1 0,0-1 0,0 0 0,0 0 0,0 1 0,1-1 0,-1 0 0,0 0 0,0 1 0,0-1 0,1 0 0,-1 1 0,1-1 0,-1 0 0,0 1 0,1-1 0,-1 0 0,1 1 0,-1-1 0,1 1 0,-1-1 0,1 1 0,0-1 0,-1 1 0,1 0 0,0-1 0,-1 1 0,1 0 0,1-1 0,32-19 0,-32 19 0,21-9 0,1 1 0,0 0 0,0 2 0,42-7 0,104-5 0,-134 16 0,107-5 0,0 6 0,242 27 0,-182 5 0,253 72 0,450 149 0,-673-187 0,372 52 0,-126-55 0,425 48 0,-746-96 0,284-10 0,-341-11 0,1-5 0,-2-4 0,183-55 0,-239 58 0,128-47 0,-145 50 0,0-1 0,-2-2 0,1 0 0,25-20 0,-24 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12.368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53 35 24575,'-24'-26'0,"24"25"0,-1 1 0,0-1 0,1 0 0,-1 1 0,0-1 0,1 1 0,-1-1 0,0 1 0,1-1 0,-1 1 0,0-1 0,0 1 0,0 0 0,1-1 0,-1 1 0,0 0 0,0 0 0,0 0 0,0 0 0,0 0 0,0 0 0,1 0 0,-1 0 0,0 0 0,0 0 0,0 0 0,0 0 0,0 1 0,1-1 0,-1 0 0,0 1 0,0-1 0,0 0 0,0 2 0,0-1 0,1 0 0,0 1 0,0-1 0,0 0 0,0 1 0,0-1 0,1 1 0,-1-1 0,0 0 0,1 1 0,-1-1 0,1 0 0,-1 1 0,1-1 0,0 0 0,-1 0 0,1 0 0,0 1 0,0-1 0,1 1 0,20 25 0,13 8 0,1-2 0,1-1 0,63 41 0,134 65 0,-206-123 0,0-1 0,1-2 0,1-1 0,31 8 0,-25-9 0,56 25 0,-65-22-682,52 17-1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14.895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0 772 24575,'2'-20'0,"0"0"0,1 1 0,1-1 0,1 0 0,1 1 0,0 0 0,2 0 0,0 1 0,1 0 0,1 1 0,0-1 0,1 2 0,17-20 0,22-21 0,2 2 0,65-53 0,-105 97 0,24-21-136,2 1-1,1 1 1,2 3-1,0 1 1,2 2-1,0 2 1,2 1-1,0 3 0,49-13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0.499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1 771 24575,'71'-53'0,"182"-146"0,-184 143 0,-3-2 0,-2-4 0,-3-2 0,69-93 0,-114 137 62,37-35-1,-7 9-1549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5:21.740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3 0 24575,'-2'4'0,"9"5"0,14 10 0,-18-16 0,200 204 0,-7-6 0,-186-191 0,-1 0 0,-1 0 0,0 1 0,0 0 0,-1 0 0,7 14 0,21 33 0,-32-54-80,0-1 0,1 1-1,0-1 1,-1 0 0,1 0-1,0 0 1,0-1 0,1 0-1,-1 1 1,0-1 0,1-1 0,0 1-1,-1-1 1,1 1 0,0-1-1,4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6:12.426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1 1 24575,'2'12'0,"0"0"0,0 0 0,1 0 0,1-1 0,0 1 0,1-1 0,0 0 0,1 0 0,0-1 0,9 13 0,21 41 0,29 101 0,-33-79 0,65 122 0,-82-180 0,0 1 0,-2 1 0,-1-1 0,-1 2 0,-2 0 0,11 63 0,-18-79-273,0 0 0,1-1 0,1 0 0,9 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2:54:39.229"/>
    </inkml:context>
    <inkml:brush xml:id="br0">
      <inkml:brushProperty name="width" value="0.35" units="cm"/>
      <inkml:brushProperty name="height" value="0.35" units="cm"/>
      <inkml:brushProperty name="color" value="#99E2B4"/>
    </inkml:brush>
  </inkml:definitions>
  <inkml:trace contextRef="#ctx0" brushRef="#br0">934 5 24575,'1'-1'0,"0"1"0,1-1 0,-1 1 0,0-1 0,0 1 0,1-1 0,-1 1 0,0 0 0,1-1 0,-1 1 0,0 0 0,1 0 0,-1 0 0,1 0 0,-1 0 0,0 1 0,1-1 0,-1 0 0,0 1 0,1-1 0,-1 1 0,0-1 0,0 1 0,1-1 0,-1 1 0,0 0 0,1 1 0,33 23 0,-7 4 0,-2 0 0,-1 1 0,-1 2 0,-2 1 0,23 44 0,-31-50 0,0 2 0,-3-1 0,0 2 0,-1 0 0,-2 0 0,-2 0 0,0 1 0,-2 0 0,0 54 0,7 178 0,1 19 0,-11-134 0,-4 220 0,-4-314 0,-2 1 0,-2-1 0,-31 88 0,7-25 0,11-38 0,-4-1 0,-52 103 0,-98 138 0,-45 28 0,83-110 0,55-71 0,7 3 0,-58 191 0,80-213 0,35-95 0,1 1 0,-19 88 0,35-122 0,-54 337 0,52-293 0,3 0 0,2 1 0,13 106 0,-9-150-89,2 21-166,1 0 0,2 0-1,2-1 1,24 60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862D-2A97-6671-D22E-D10E8DCB0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7B66DA-E5A3-6C0C-7699-BB059922D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0C063-0E89-F4BC-267D-6E461658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3ED64E-1D0D-40BB-952D-6F0612A3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5C4257-EA6C-DD83-3CAA-46723482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2617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9844-48C6-D5D0-A467-01B7E788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03993A-1205-8CAE-1783-3A7AC6D0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07B963-28B4-B9A9-614E-DF8DBCAB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3EE8D-121E-0942-F737-318201C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7F502D-9667-7059-6138-8612944C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209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2C3F76-7821-0109-2407-4EBC9B16B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188A59-8EA3-7DF7-6B97-A848BD2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E1C8E-7942-B692-0F6A-62B78973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9E771-A095-13A5-F17E-3501826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AC809-55DB-1DEC-F3BC-817EBD2F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947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E22AE-A7E1-BDD2-4436-2AEDCA4E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0ABBD-ACFD-ED04-4E0C-8B88E416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5E57E-274B-5016-5B71-B08E6977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EBE7E-EE6A-57DA-5BD8-CBB40F8E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82-0A7E-ED94-1DCF-94CB89D6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6667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60D3-41BE-114B-5E94-C341A967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983DE-0431-509F-C896-7CCEB8F3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12A062-63A7-25A0-ACC8-DB5EA284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CCDD4-7A01-DB71-AAB0-E2DF9B8E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CCF83F-37D1-9A5A-919F-9B730C20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1246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53F29-AEB9-DA12-715D-CABCAD3D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DD9A5-52BA-3707-86A8-AE0DCEB8E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AAADFC-C4CC-7E75-D5B2-683CCB3A8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4AD89-CEBE-5D9B-7866-60C78D4A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9C91F9-64F8-C34D-86CE-FA2484B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A71875-503D-CDCC-FCCE-B0A9DB3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472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17935-CBF4-35C9-9C28-3557C31F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6FB56-292F-5C80-1C1E-F2897B20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24F1E2-0CF8-104A-F1D4-C56D0C54D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9C31A2-DEB5-1149-8BB9-4EC19C584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DC7F40-7CE5-25E4-1A31-93D7E088D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2D6648-A858-3E62-A23F-3371CA0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337A3A-798D-C0C4-EDC3-5568CE97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BA51B-CC28-7895-ED54-DB1A6880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35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EF90E-2B74-F665-56F4-9835CF7B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303288-DDFE-2A79-CAB8-F68087BC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065659-F871-C357-E9DD-6D44CA5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4CDDCC-45ED-0677-7BD9-70303EB5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9467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46861D-ACA3-E82E-BD9D-B3FD9371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85DA56-1241-B961-F7DF-53C99F7E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33D221-7D53-1C6C-D116-AF0EAC3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0351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35A3-DD39-6267-8418-1B48C5BB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33CBC-2A47-AA73-1776-8BE2CAE6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AA57E7-69E2-3C40-BD7E-C81CDF3DF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D49A51-760D-71DB-E3F8-FEB4116E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DB9597-41DC-1E84-20E7-883D60CD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AE55D9-1522-D091-5F50-63A75361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9613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6F3A-C49C-CF28-1EBD-B50E2065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09ACE-3540-AE74-A61B-AE65223DF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9E4B65-808A-49C1-D1BA-9609ED699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55FCE3-02D1-7318-95B6-9D4C0206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35F40-B3E2-EDA4-F5CE-EFA68E4A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4A31A0-3E46-689E-6E2D-23431CC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7810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6CED5B-4344-C220-07D5-B8F5F1E0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2E53B-C893-9111-F695-7ABEEB453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EE59A5-4EBB-F941-6DFC-4811D7464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74FB98-D238-24B5-350B-BA6439FE8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A40EC-4DAB-9062-BFA1-741701EC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0346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1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4.png"/><Relationship Id="rId40" Type="http://schemas.openxmlformats.org/officeDocument/2006/relationships/customXml" Target="../ink/ink20.xml"/><Relationship Id="rId45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2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9.png"/><Relationship Id="rId30" Type="http://schemas.openxmlformats.org/officeDocument/2006/relationships/customXml" Target="../ink/ink15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8" Type="http://schemas.openxmlformats.org/officeDocument/2006/relationships/customXml" Target="../ink/ink4.xml"/><Relationship Id="rId3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19.xml"/><Relationship Id="rId20" Type="http://schemas.openxmlformats.org/officeDocument/2006/relationships/customXml" Target="../ink/ink10.xml"/><Relationship Id="rId4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customXml" Target="../ink/ink24.xml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AFC3BF-510C-7D00-29AF-3909C0754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8" b="18730"/>
          <a:stretch>
            <a:fillRect/>
          </a:stretch>
        </p:blipFill>
        <p:spPr>
          <a:xfrm>
            <a:off x="-9971315" y="-899887"/>
            <a:ext cx="30455852" cy="81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CD747-287B-C7F4-2B13-8B45F97F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C5F25A1-89E6-D1CD-A055-E2724EBF4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6DF1B-4B76-CA69-9E14-91620836A075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2E3BF76-18CA-FBFB-6D2E-1283FF17434C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6B3351F-A8F4-1ECA-F285-7583D591FD5E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F294329-7DA6-0BD8-08C7-3077CB00EFAF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746E1AA1-0E83-D95D-8DAB-93D591CD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26" y="2942753"/>
            <a:ext cx="4619348" cy="972494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00A31174-E41A-C182-FC6E-0C9721BF332A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A64EBF3-827A-C56B-277D-BB4A8C822A6A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72505631-C114-C7AE-5FCE-8082EE19B8B4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70061E08-52F0-5FEA-D721-1F7BB8381A94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07F60242-09B7-3693-C7C8-1040AE3C5C99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86F1C32-145F-1475-7FB9-AEBDE8D5809A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35258FCD-D734-A22B-DD99-85971B14B85C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60091C3-2CC2-5EC4-B57E-A212439939F3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81774C45-A1FA-8031-3A4E-E8F6DC2B344E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B1FED729-46A4-4165-1EE7-4BD45D45C6A2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77D7CB4E-2F29-AF57-E5D5-0C64B306369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45EE6292-C5E8-5DC9-AD85-4E6C8F70D38A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5715C140-B542-130E-759B-7F40780B64C6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DBB02FF4-3D4D-CA25-17B4-E9766DA61528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40369D10-1AE0-3973-43C1-1564105143B3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0FAE8940-4B27-CA34-0120-4A3F04A8ACD6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BFEDC233-C8E0-1272-76F5-7783366877A3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3EC9FE79-BC2D-0B40-325A-6BD7673DF5E1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6365B311-CC94-B3DC-1CEC-AE65278ED8D9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71796C7F-23F5-9EE9-8631-7797C36BE060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C8E248F3-96B2-9DFA-A6FE-286E4564E53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1E66CDD-56C0-EAC3-E4E9-7D37C4C49140}"/>
              </a:ext>
            </a:extLst>
          </p:cNvPr>
          <p:cNvGrpSpPr/>
          <p:nvPr/>
        </p:nvGrpSpPr>
        <p:grpSpPr>
          <a:xfrm>
            <a:off x="12850235" y="5019199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F5EE0EA-A5DC-3626-FD57-F983F9D95D7E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04ADC7F-F707-3FD7-CA9D-0E8B3D6E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42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66D5-7017-3EF0-64AE-D4A22D67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492430-BC07-1B19-9D90-F3E25F82C9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313434-7EC5-05BE-D56A-29E9341912F0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7B2DF07-D58F-5F55-DE4B-1D63505A1CB1}"/>
              </a:ext>
            </a:extLst>
          </p:cNvPr>
          <p:cNvGrpSpPr/>
          <p:nvPr/>
        </p:nvGrpSpPr>
        <p:grpSpPr>
          <a:xfrm>
            <a:off x="-5267827" y="-2803358"/>
            <a:ext cx="5267827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708A9BA-2B95-2527-5DB6-7561B268E961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D82C62B-7FA6-3A9C-4B59-03FDC2E6D034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A3A0C7C-9579-F937-C094-CF799C99D578}"/>
              </a:ext>
            </a:extLst>
          </p:cNvPr>
          <p:cNvGrpSpPr/>
          <p:nvPr/>
        </p:nvGrpSpPr>
        <p:grpSpPr>
          <a:xfrm>
            <a:off x="12192000" y="-2803358"/>
            <a:ext cx="5267826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DCD46E4-FFD5-D22A-606B-04DDE35FADD4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DEB2D5B-B7CA-21AE-FE76-C39DC7633CB0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4E07CEB-1BB1-8FB8-B782-782A6A95DAC6}"/>
              </a:ext>
            </a:extLst>
          </p:cNvPr>
          <p:cNvGrpSpPr/>
          <p:nvPr/>
        </p:nvGrpSpPr>
        <p:grpSpPr>
          <a:xfrm>
            <a:off x="-5410200" y="6909619"/>
            <a:ext cx="526782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F136505-054A-EA31-1155-95CA3AC7347C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59331BCC-776A-97D7-4126-3D43D91A87CB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B3EB2C0-E325-71B7-0877-4A32630DCB87}"/>
              </a:ext>
            </a:extLst>
          </p:cNvPr>
          <p:cNvGrpSpPr/>
          <p:nvPr/>
        </p:nvGrpSpPr>
        <p:grpSpPr>
          <a:xfrm>
            <a:off x="1047750" y="1945105"/>
            <a:ext cx="10277475" cy="3105151"/>
            <a:chOff x="1047750" y="1945105"/>
            <a:chExt cx="10277475" cy="3105151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E1D302E2-D5A4-DF3F-97D1-C5A4B23FF992}"/>
                </a:ext>
              </a:extLst>
            </p:cNvPr>
            <p:cNvSpPr/>
            <p:nvPr/>
          </p:nvSpPr>
          <p:spPr>
            <a:xfrm>
              <a:off x="1266825" y="2154656"/>
              <a:ext cx="10058400" cy="28956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7B8016D-3FAC-FAC3-3458-E0312589919C}"/>
                </a:ext>
              </a:extLst>
            </p:cNvPr>
            <p:cNvGrpSpPr/>
            <p:nvPr/>
          </p:nvGrpSpPr>
          <p:grpSpPr>
            <a:xfrm>
              <a:off x="1047750" y="1945105"/>
              <a:ext cx="10058400" cy="2895600"/>
              <a:chOff x="1047750" y="1945105"/>
              <a:chExt cx="10058400" cy="2895600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A1E60096-CD5B-9E15-32ED-D3EA59AEE81D}"/>
                  </a:ext>
                </a:extLst>
              </p:cNvPr>
              <p:cNvSpPr/>
              <p:nvPr/>
            </p:nvSpPr>
            <p:spPr>
              <a:xfrm>
                <a:off x="1047750" y="1945105"/>
                <a:ext cx="10058400" cy="2895600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BCFD449-7BD2-F2A1-A22F-6F1E62A61144}"/>
                  </a:ext>
                </a:extLst>
              </p:cNvPr>
              <p:cNvSpPr txBox="1"/>
              <p:nvPr/>
            </p:nvSpPr>
            <p:spPr>
              <a:xfrm>
                <a:off x="1828800" y="2608075"/>
                <a:ext cx="86296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4800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PLAN DE DESARROLLO TRIMESTRAL</a:t>
                </a:r>
                <a:endParaRPr lang="es-VE" sz="4800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p:grp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DA986F-AAD2-9125-8073-A2A7F42CA9B3}"/>
              </a:ext>
            </a:extLst>
          </p:cNvPr>
          <p:cNvGrpSpPr/>
          <p:nvPr/>
        </p:nvGrpSpPr>
        <p:grpSpPr>
          <a:xfrm>
            <a:off x="12334373" y="6949724"/>
            <a:ext cx="5307747" cy="2763253"/>
            <a:chOff x="6479005" y="473242"/>
            <a:chExt cx="5267826" cy="2763253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71455687-0F20-5D14-7DF5-470E0D5E927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C5264555-1BA2-C85F-DA40-A4C1A78A1807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228109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C0BCB2-42CB-03C1-AE25-1A929DF3ED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028868-0FC6-903F-4F73-94F5FAC3C1E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37BA656-76B8-A021-7186-4754C58FA3B3}"/>
              </a:ext>
            </a:extLst>
          </p:cNvPr>
          <p:cNvGrpSpPr/>
          <p:nvPr/>
        </p:nvGrpSpPr>
        <p:grpSpPr>
          <a:xfrm>
            <a:off x="445168" y="433137"/>
            <a:ext cx="5455185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78DF918-204D-A703-1B02-1C2DBAC20060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6E77A7-EC32-4322-A27D-0337318863F1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3BF12C4-C84C-C89A-BE2D-5DCBD23E96EB}"/>
              </a:ext>
            </a:extLst>
          </p:cNvPr>
          <p:cNvGrpSpPr/>
          <p:nvPr/>
        </p:nvGrpSpPr>
        <p:grpSpPr>
          <a:xfrm>
            <a:off x="6439084" y="473242"/>
            <a:ext cx="5307747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F555148-A08C-4B2A-1C04-4AF344751259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165D571-EF10-7BB6-6B9F-C3FFEE88C4FC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8DC6119-7B06-04F1-D5BC-85FC87E998CD}"/>
              </a:ext>
            </a:extLst>
          </p:cNvPr>
          <p:cNvGrpSpPr/>
          <p:nvPr/>
        </p:nvGrpSpPr>
        <p:grpSpPr>
          <a:xfrm>
            <a:off x="445168" y="3493168"/>
            <a:ext cx="545518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CC8C6ED-F9CD-47E6-5C9D-CDB5BB208EBF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3D86D42-BE83-E095-D519-88D276EAB289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3BB018B-B733-A207-8872-C4B6FBFAFAB0}"/>
              </a:ext>
            </a:extLst>
          </p:cNvPr>
          <p:cNvGrpSpPr/>
          <p:nvPr/>
        </p:nvGrpSpPr>
        <p:grpSpPr>
          <a:xfrm>
            <a:off x="6439084" y="3533273"/>
            <a:ext cx="5307747" cy="2763253"/>
            <a:chOff x="6479005" y="473242"/>
            <a:chExt cx="5267826" cy="2763253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FDB7465-33FD-E163-3617-8992629CA82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A311AB6-19FC-67E9-500A-636C4B39F0CB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E103C14-A06E-C679-F1D4-3F8C919FDB31}"/>
              </a:ext>
            </a:extLst>
          </p:cNvPr>
          <p:cNvGrpSpPr/>
          <p:nvPr/>
        </p:nvGrpSpPr>
        <p:grpSpPr>
          <a:xfrm>
            <a:off x="666750" y="561474"/>
            <a:ext cx="10932645" cy="3581650"/>
            <a:chOff x="666750" y="561474"/>
            <a:chExt cx="10932645" cy="358165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F493D66C-499A-C5B2-4328-ECD3D54B09A1}"/>
                </a:ext>
              </a:extLst>
            </p:cNvPr>
            <p:cNvSpPr/>
            <p:nvPr/>
          </p:nvSpPr>
          <p:spPr>
            <a:xfrm>
              <a:off x="666750" y="561474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D7839BB9-4536-92B3-08F0-C0A6CF2F792A}"/>
                </a:ext>
              </a:extLst>
            </p:cNvPr>
            <p:cNvSpPr/>
            <p:nvPr/>
          </p:nvSpPr>
          <p:spPr>
            <a:xfrm>
              <a:off x="6848475" y="561474"/>
              <a:ext cx="467677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553BFCCD-CFDA-E0D2-6F10-C85971345484}"/>
                </a:ext>
              </a:extLst>
            </p:cNvPr>
            <p:cNvSpPr/>
            <p:nvPr/>
          </p:nvSpPr>
          <p:spPr>
            <a:xfrm>
              <a:off x="66675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DA3A1F5-F7C5-64C5-A2B6-35CDCDF70571}"/>
                </a:ext>
              </a:extLst>
            </p:cNvPr>
            <p:cNvSpPr/>
            <p:nvPr/>
          </p:nvSpPr>
          <p:spPr>
            <a:xfrm>
              <a:off x="678927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E9227447-FD8B-B09A-EA56-31F3F37F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852" y="4011942"/>
            <a:ext cx="1749936" cy="233324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BA190-25F6-3F7C-D2C2-78F442A5CFB6}"/>
              </a:ext>
            </a:extLst>
          </p:cNvPr>
          <p:cNvSpPr txBox="1"/>
          <p:nvPr/>
        </p:nvSpPr>
        <p:spPr>
          <a:xfrm>
            <a:off x="889000" y="561474"/>
            <a:ext cx="435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Primer trimestre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79C4FA2-D1F1-F8D5-0D03-18C58101D2B0}"/>
              </a:ext>
            </a:extLst>
          </p:cNvPr>
          <p:cNvGrpSpPr/>
          <p:nvPr/>
        </p:nvGrpSpPr>
        <p:grpSpPr>
          <a:xfrm>
            <a:off x="922231" y="558285"/>
            <a:ext cx="10448911" cy="3561073"/>
            <a:chOff x="922231" y="558285"/>
            <a:chExt cx="10448911" cy="3561073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782E749-DD47-3D9B-A630-FCC7A494E466}"/>
                </a:ext>
              </a:extLst>
            </p:cNvPr>
            <p:cNvSpPr txBox="1"/>
            <p:nvPr/>
          </p:nvSpPr>
          <p:spPr>
            <a:xfrm>
              <a:off x="6987873" y="558285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Segundo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E7375300-713A-128B-B896-45DE8764E878}"/>
                </a:ext>
              </a:extLst>
            </p:cNvPr>
            <p:cNvSpPr txBox="1"/>
            <p:nvPr/>
          </p:nvSpPr>
          <p:spPr>
            <a:xfrm>
              <a:off x="922231" y="3657693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Tercer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B24BC1-BCF6-96DC-D7B6-5409AB4E73B1}"/>
                </a:ext>
              </a:extLst>
            </p:cNvPr>
            <p:cNvSpPr txBox="1"/>
            <p:nvPr/>
          </p:nvSpPr>
          <p:spPr>
            <a:xfrm>
              <a:off x="7017522" y="3657692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Cuarto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B5E4538-3F7F-9EBF-59A0-88CFD27D2A18}"/>
              </a:ext>
            </a:extLst>
          </p:cNvPr>
          <p:cNvSpPr txBox="1"/>
          <p:nvPr/>
        </p:nvSpPr>
        <p:spPr>
          <a:xfrm>
            <a:off x="666750" y="1422400"/>
            <a:ext cx="481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Producción del motor gráfico en C/C++.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Creación de storyboards, personajes y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Assets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D9FFBD3-523E-8B84-6D62-36CE9C0FB055}"/>
              </a:ext>
            </a:extLst>
          </p:cNvPr>
          <p:cNvSpPr txBox="1"/>
          <p:nvPr/>
        </p:nvSpPr>
        <p:spPr>
          <a:xfrm>
            <a:off x="6848475" y="1230730"/>
            <a:ext cx="46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Desarrollo inicial y refinamiento de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loop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jugable.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Implementación de mecánicas y estadísticas del juego.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Creacion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de “vertical </a:t>
            </a: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slices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” para un Kickstarter.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40A96DE-B7A7-D6BB-36AE-EFE9DEA81D8F}"/>
              </a:ext>
            </a:extLst>
          </p:cNvPr>
          <p:cNvSpPr txBox="1"/>
          <p:nvPr/>
        </p:nvSpPr>
        <p:spPr>
          <a:xfrm>
            <a:off x="666750" y="4399797"/>
            <a:ext cx="4810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Diseño de campaña de marketing inicial: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Trailers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reels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posters.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Refinamiento de arte: Música,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sprites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branding.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880B1BB-C1A5-626D-4424-A98B0573A288}"/>
              </a:ext>
            </a:extLst>
          </p:cNvPr>
          <p:cNvSpPr txBox="1"/>
          <p:nvPr/>
        </p:nvSpPr>
        <p:spPr>
          <a:xfrm>
            <a:off x="6848475" y="4439902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Debugging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optimizaciones finales.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Campaña de lanzamiento con creadores de contenido.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Plan de defenestración de Juan.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76 -0.8294 L -1.875E-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5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build="p"/>
      <p:bldP spid="43" grpId="0" build="p"/>
      <p:bldP spid="44" grpId="0" build="p"/>
      <p:bldP spid="4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275F611-382F-5B41-A143-18EB802B25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DCA14A-477B-A521-6516-A662A602DFB9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0F8A33C-9237-EFBE-A734-217F0DF94621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B308FBD-DFC8-4BB3-A602-0C2A7E5FCA7F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9CFE6B-AA58-C8AE-610E-C17B31144FAF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79CB0D-C41F-AF5F-D63E-EA7F8B61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2139113-2007-8C22-1FE8-CF0D5333571E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08FA12-8258-2A80-7959-F0536741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25" y="-2508253"/>
            <a:ext cx="3335275" cy="4457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5BA375-A0A6-DAAF-AF9C-234AEBC9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16" y="2528328"/>
            <a:ext cx="3771641" cy="53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8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7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4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9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992" tmFilter="0, 0; 0.125,0.2665; 0.25,0.4; 0.375,0.465; 0.5,0.5;  0.625,0.535; 0.75,0.6; 0.875,0.7335; 1,1">
                                          <p:stCondLst>
                                            <p:cond delay="19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96" tmFilter="0, 0; 0.125,0.2665; 0.25,0.4; 0.375,0.465; 0.5,0.5;  0.625,0.535; 0.75,0.6; 0.875,0.7335; 1,1">
                                          <p:stCondLst>
                                            <p:cond delay="397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92" tmFilter="0, 0; 0.125,0.2665; 0.25,0.4; 0.375,0.465; 0.5,0.5;  0.625,0.535; 0.75,0.6; 0.875,0.7335; 1,1">
                                          <p:stCondLst>
                                            <p:cond delay="49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8">
                                          <p:stCondLst>
                                            <p:cond delay="1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98" decel="50000">
                                          <p:stCondLst>
                                            <p:cond delay="20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8">
                                          <p:stCondLst>
                                            <p:cond delay="39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98" decel="50000">
                                          <p:stCondLst>
                                            <p:cond delay="40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8">
                                          <p:stCondLst>
                                            <p:cond delay="49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98" decel="50000">
                                          <p:stCondLst>
                                            <p:cond delay="5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8">
                                          <p:stCondLst>
                                            <p:cond delay="54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98" decel="50000">
                                          <p:stCondLst>
                                            <p:cond delay="5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88DF-0A42-0ECB-0914-E1058AAC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DEF369A-9D82-9921-4D62-D95C751A5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8F19DD-4236-8B2E-713B-D678FEF9CD5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AD6647-57AA-4B7C-6009-7DC76F968EFA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E6A7EEA-BDD8-B16B-5C4A-E12065FA05F7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3A466C-0C33-24F3-51FB-161EC26B809A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149C68-43FF-407B-CB63-26763B38D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73E282-3842-4CC4-B9E9-48CDE5912CF6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9B18F-BED2-83A1-70F8-28B5CEF58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3" y="2354680"/>
            <a:ext cx="2822267" cy="3771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288DADD-8205-DF0B-09B5-9897AC3B2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34" y="2354680"/>
            <a:ext cx="2694092" cy="38365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4AC907-3212-80D0-D380-4CC146A1AB0D}"/>
              </a:ext>
            </a:extLst>
          </p:cNvPr>
          <p:cNvSpPr txBox="1"/>
          <p:nvPr/>
        </p:nvSpPr>
        <p:spPr>
          <a:xfrm>
            <a:off x="5576171" y="6209525"/>
            <a:ext cx="602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CAMBURONIO Y MAURIZEUS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C58561-0879-4254-FFC8-AE14A194C1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9FDC0DB-0BFA-6D0D-B85D-123936D4E59F}"/>
              </a:ext>
            </a:extLst>
          </p:cNvPr>
          <p:cNvGrpSpPr/>
          <p:nvPr/>
        </p:nvGrpSpPr>
        <p:grpSpPr>
          <a:xfrm>
            <a:off x="247648" y="180975"/>
            <a:ext cx="11696704" cy="1790698"/>
            <a:chOff x="247648" y="180975"/>
            <a:chExt cx="11696704" cy="179069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99BCB8B-3656-2DAE-BB95-8869E3AC5B33}"/>
                </a:ext>
              </a:extLst>
            </p:cNvPr>
            <p:cNvGrpSpPr/>
            <p:nvPr/>
          </p:nvGrpSpPr>
          <p:grpSpPr>
            <a:xfrm>
              <a:off x="247648" y="180975"/>
              <a:ext cx="11696704" cy="1790698"/>
              <a:chOff x="247648" y="180975"/>
              <a:chExt cx="11696704" cy="1790698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1EB5E662-1C38-8185-8E91-6176616ADB74}"/>
                  </a:ext>
                </a:extLst>
              </p:cNvPr>
              <p:cNvSpPr/>
              <p:nvPr/>
            </p:nvSpPr>
            <p:spPr>
              <a:xfrm>
                <a:off x="247648" y="180975"/>
                <a:ext cx="11696704" cy="1790698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92871F01-F7CC-94AC-A030-8321B215F56C}"/>
                  </a:ext>
                </a:extLst>
              </p:cNvPr>
              <p:cNvSpPr/>
              <p:nvPr/>
            </p:nvSpPr>
            <p:spPr>
              <a:xfrm>
                <a:off x="978693" y="581023"/>
                <a:ext cx="10234613" cy="981075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07343C0-57E8-1FC1-D08F-E4FA31FC1540}"/>
                </a:ext>
              </a:extLst>
            </p:cNvPr>
            <p:cNvSpPr txBox="1"/>
            <p:nvPr/>
          </p:nvSpPr>
          <p:spPr>
            <a:xfrm>
              <a:off x="881062" y="753158"/>
              <a:ext cx="1075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EL ESTADO ACTUAL DE LA INDUSTRIA 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E965218-8526-3985-2653-E3172251F464}"/>
              </a:ext>
            </a:extLst>
          </p:cNvPr>
          <p:cNvSpPr/>
          <p:nvPr/>
        </p:nvSpPr>
        <p:spPr>
          <a:xfrm>
            <a:off x="247650" y="2152649"/>
            <a:ext cx="5762625" cy="45243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7D45E48-771E-6DD7-267B-066E88577E27}"/>
              </a:ext>
            </a:extLst>
          </p:cNvPr>
          <p:cNvGrpSpPr/>
          <p:nvPr/>
        </p:nvGrpSpPr>
        <p:grpSpPr>
          <a:xfrm>
            <a:off x="1462087" y="4200525"/>
            <a:ext cx="3333750" cy="2076452"/>
            <a:chOff x="1466850" y="4200525"/>
            <a:chExt cx="3333750" cy="207645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1E028EA-11D1-0416-0975-B36CB6E4BF08}"/>
                </a:ext>
              </a:extLst>
            </p:cNvPr>
            <p:cNvSpPr/>
            <p:nvPr/>
          </p:nvSpPr>
          <p:spPr>
            <a:xfrm>
              <a:off x="1466850" y="4200525"/>
              <a:ext cx="3333750" cy="2076452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5B555D2-AED7-3BAA-4707-1FCEF369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925" y="4414836"/>
              <a:ext cx="2886075" cy="1622387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EEB9C54-1D2F-34AD-2863-3DE04F3B45C0}"/>
              </a:ext>
            </a:extLst>
          </p:cNvPr>
          <p:cNvGrpSpPr/>
          <p:nvPr/>
        </p:nvGrpSpPr>
        <p:grpSpPr>
          <a:xfrm>
            <a:off x="695325" y="2657475"/>
            <a:ext cx="2200275" cy="1303296"/>
            <a:chOff x="695325" y="2657475"/>
            <a:chExt cx="2200275" cy="1303296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C66A843-BE49-89EB-FE7B-27215F3F4132}"/>
                </a:ext>
              </a:extLst>
            </p:cNvPr>
            <p:cNvSpPr/>
            <p:nvPr/>
          </p:nvSpPr>
          <p:spPr>
            <a:xfrm>
              <a:off x="695325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93B6E0F-4FE2-0427-754B-A9D7F51D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2" y="2767457"/>
              <a:ext cx="1814513" cy="1020663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78C10C8-0E18-92FB-29CA-41BBA055B0D0}"/>
              </a:ext>
            </a:extLst>
          </p:cNvPr>
          <p:cNvGrpSpPr/>
          <p:nvPr/>
        </p:nvGrpSpPr>
        <p:grpSpPr>
          <a:xfrm>
            <a:off x="3436143" y="2657475"/>
            <a:ext cx="2200275" cy="1303296"/>
            <a:chOff x="3436143" y="2657475"/>
            <a:chExt cx="2200275" cy="1303296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68F3E97B-9D13-2DF2-0DC8-B64839B23D32}"/>
                </a:ext>
              </a:extLst>
            </p:cNvPr>
            <p:cNvSpPr/>
            <p:nvPr/>
          </p:nvSpPr>
          <p:spPr>
            <a:xfrm>
              <a:off x="3436143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C172531-6C15-62FA-EB54-1D4B28E3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025" y="2800920"/>
              <a:ext cx="1814512" cy="1020993"/>
            </a:xfrm>
            <a:prstGeom prst="rect">
              <a:avLst/>
            </a:prstGeom>
          </p:spPr>
        </p:pic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AECDD0-39E0-81E9-C844-604E4C4400A1}"/>
              </a:ext>
            </a:extLst>
          </p:cNvPr>
          <p:cNvSpPr/>
          <p:nvPr/>
        </p:nvSpPr>
        <p:spPr>
          <a:xfrm>
            <a:off x="6257925" y="2152649"/>
            <a:ext cx="5686427" cy="4524376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7F7C7DF-7E3F-C648-F920-751B12229E96}"/>
              </a:ext>
            </a:extLst>
          </p:cNvPr>
          <p:cNvSpPr/>
          <p:nvPr/>
        </p:nvSpPr>
        <p:spPr>
          <a:xfrm>
            <a:off x="6738939" y="2871786"/>
            <a:ext cx="4757736" cy="3086100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5D806D-A148-6955-1C31-02B747784813}"/>
              </a:ext>
            </a:extLst>
          </p:cNvPr>
          <p:cNvSpPr txBox="1"/>
          <p:nvPr/>
        </p:nvSpPr>
        <p:spPr>
          <a:xfrm>
            <a:off x="6922295" y="3137563"/>
            <a:ext cx="4574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Mala optimización.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Apartado artístico limitado al realismo.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Historias planas y aburridas.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repetitivo.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Juegos reciclados.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DAVID SUELTAME EL BRAZO.</a:t>
            </a:r>
            <a:endParaRPr lang="es-VE" sz="20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3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4B54DE-9B58-8067-3573-1241396533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8F878E-4188-1C96-3837-01C4948B2852}"/>
              </a:ext>
            </a:extLst>
          </p:cNvPr>
          <p:cNvSpPr/>
          <p:nvPr/>
        </p:nvSpPr>
        <p:spPr>
          <a:xfrm>
            <a:off x="257175" y="219076"/>
            <a:ext cx="11725275" cy="6448424"/>
          </a:xfrm>
          <a:prstGeom prst="rect">
            <a:avLst/>
          </a:prstGeom>
          <a:solidFill>
            <a:srgbClr val="358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C33AD53-FDE5-40A2-ADB4-554C4D0D87C5}"/>
              </a:ext>
            </a:extLst>
          </p:cNvPr>
          <p:cNvGrpSpPr/>
          <p:nvPr/>
        </p:nvGrpSpPr>
        <p:grpSpPr>
          <a:xfrm>
            <a:off x="552450" y="466725"/>
            <a:ext cx="11144250" cy="962025"/>
            <a:chOff x="552450" y="466725"/>
            <a:chExt cx="11144250" cy="96202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89C3F099-013F-D66B-FF35-BA540D6666E0}"/>
                </a:ext>
              </a:extLst>
            </p:cNvPr>
            <p:cNvSpPr/>
            <p:nvPr/>
          </p:nvSpPr>
          <p:spPr>
            <a:xfrm>
              <a:off x="552450" y="466725"/>
              <a:ext cx="11144250" cy="9620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A85FF23-B6A3-7549-98F3-C7F6023FCAB8}"/>
                </a:ext>
              </a:extLst>
            </p:cNvPr>
            <p:cNvSpPr txBox="1"/>
            <p:nvPr/>
          </p:nvSpPr>
          <p:spPr>
            <a:xfrm>
              <a:off x="985837" y="624571"/>
              <a:ext cx="10267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VECTORES DE CAMBIO EN LA INDUSTRIA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689FCA-6123-C14C-4665-2CF241C321A0}"/>
              </a:ext>
            </a:extLst>
          </p:cNvPr>
          <p:cNvGrpSpPr/>
          <p:nvPr/>
        </p:nvGrpSpPr>
        <p:grpSpPr>
          <a:xfrm>
            <a:off x="409575" y="1685925"/>
            <a:ext cx="3261783" cy="1863416"/>
            <a:chOff x="409575" y="1685925"/>
            <a:chExt cx="3261783" cy="1863416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075E096-E764-7FB2-9157-DB651C43C4C1}"/>
                </a:ext>
              </a:extLst>
            </p:cNvPr>
            <p:cNvSpPr/>
            <p:nvPr/>
          </p:nvSpPr>
          <p:spPr>
            <a:xfrm>
              <a:off x="409575" y="1685925"/>
              <a:ext cx="3261783" cy="1863416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6319202-0DC8-227D-7254-878E942A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" y="1795463"/>
              <a:ext cx="2929467" cy="1647825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BD6FA36-6E14-3843-F785-0BF8DA03226A}"/>
              </a:ext>
            </a:extLst>
          </p:cNvPr>
          <p:cNvGrpSpPr/>
          <p:nvPr/>
        </p:nvGrpSpPr>
        <p:grpSpPr>
          <a:xfrm>
            <a:off x="4333875" y="1695450"/>
            <a:ext cx="3524250" cy="1853891"/>
            <a:chOff x="4333875" y="1695450"/>
            <a:chExt cx="3524250" cy="185389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7857BF6-2F59-36ED-7CA9-E97E95CD9496}"/>
                </a:ext>
              </a:extLst>
            </p:cNvPr>
            <p:cNvSpPr/>
            <p:nvPr/>
          </p:nvSpPr>
          <p:spPr>
            <a:xfrm>
              <a:off x="4333875" y="1695450"/>
              <a:ext cx="3524250" cy="1853891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B7BC2A6-D976-DE27-9120-AF908EF81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108" y="1812396"/>
              <a:ext cx="3261783" cy="1630892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73E591-C7DE-1948-07CD-B704FC95E4E6}"/>
              </a:ext>
            </a:extLst>
          </p:cNvPr>
          <p:cNvGrpSpPr/>
          <p:nvPr/>
        </p:nvGrpSpPr>
        <p:grpSpPr>
          <a:xfrm>
            <a:off x="8534400" y="1685925"/>
            <a:ext cx="3261783" cy="1863414"/>
            <a:chOff x="8534400" y="1685925"/>
            <a:chExt cx="3261783" cy="1863414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0B0EDAB-5977-74D8-E5C7-3E7F83C22406}"/>
                </a:ext>
              </a:extLst>
            </p:cNvPr>
            <p:cNvSpPr/>
            <p:nvPr/>
          </p:nvSpPr>
          <p:spPr>
            <a:xfrm>
              <a:off x="8534400" y="1685925"/>
              <a:ext cx="3261783" cy="1863414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F3BE73-212D-3109-BA28-1BD4F1A5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081" y="1812396"/>
              <a:ext cx="2929467" cy="1647825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FAD2CF9-2ECC-F865-3684-301E482572E4}"/>
              </a:ext>
            </a:extLst>
          </p:cNvPr>
          <p:cNvGrpSpPr/>
          <p:nvPr/>
        </p:nvGrpSpPr>
        <p:grpSpPr>
          <a:xfrm>
            <a:off x="762000" y="3857625"/>
            <a:ext cx="2520887" cy="2533650"/>
            <a:chOff x="762000" y="3857625"/>
            <a:chExt cx="2520887" cy="253365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4FBF089-4C21-0CC1-43CF-C31F2C0E2770}"/>
                </a:ext>
              </a:extLst>
            </p:cNvPr>
            <p:cNvSpPr/>
            <p:nvPr/>
          </p:nvSpPr>
          <p:spPr>
            <a:xfrm>
              <a:off x="762000" y="3857625"/>
              <a:ext cx="2520887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3E4D835-5FE5-2524-0C2B-34D4A9C8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33" y="3983412"/>
              <a:ext cx="2250017" cy="2250017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261490E-DE03-1E28-A302-8D10ED5C5F8E}"/>
              </a:ext>
            </a:extLst>
          </p:cNvPr>
          <p:cNvGrpSpPr/>
          <p:nvPr/>
        </p:nvGrpSpPr>
        <p:grpSpPr>
          <a:xfrm>
            <a:off x="3905250" y="3857625"/>
            <a:ext cx="4352925" cy="2533650"/>
            <a:chOff x="3905250" y="3857625"/>
            <a:chExt cx="4352925" cy="2533650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8285DD23-94CA-41E7-1E35-69A0CF477CA3}"/>
                </a:ext>
              </a:extLst>
            </p:cNvPr>
            <p:cNvSpPr/>
            <p:nvPr/>
          </p:nvSpPr>
          <p:spPr>
            <a:xfrm>
              <a:off x="3905250" y="3857625"/>
              <a:ext cx="4352925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7A3B002-4787-C63F-FE03-53E7FD00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985" y="3983412"/>
              <a:ext cx="4000030" cy="2250017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EDBBB93-EE98-A522-3531-2717EC1FAD24}"/>
              </a:ext>
            </a:extLst>
          </p:cNvPr>
          <p:cNvGrpSpPr/>
          <p:nvPr/>
        </p:nvGrpSpPr>
        <p:grpSpPr>
          <a:xfrm>
            <a:off x="9048750" y="3857625"/>
            <a:ext cx="2381250" cy="2533650"/>
            <a:chOff x="9048750" y="3857625"/>
            <a:chExt cx="2381250" cy="2533650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EDB577D-43A9-4BF5-8314-37E10E79E195}"/>
                </a:ext>
              </a:extLst>
            </p:cNvPr>
            <p:cNvSpPr/>
            <p:nvPr/>
          </p:nvSpPr>
          <p:spPr>
            <a:xfrm>
              <a:off x="9048750" y="3857625"/>
              <a:ext cx="2381250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3AE276D-263C-3AA4-3DDA-86A67947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9" t="8749" r="7194" b="7223"/>
            <a:stretch>
              <a:fillRect/>
            </a:stretch>
          </p:blipFill>
          <p:spPr>
            <a:xfrm>
              <a:off x="9258829" y="3983411"/>
              <a:ext cx="1910523" cy="225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41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C461320-49E5-EAA1-23DE-82B87B2485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053A8C-8272-732A-A5F1-6E1CC15C2E0D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42A805E-9D28-7E5E-1A44-D1F127C6E8F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47600AC-C122-B854-EECF-124F8CEC645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B50E497-94EE-0550-7EFA-7C1C1E1A05AC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1E2A41D-23E6-5759-3424-4D01618449C9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3620CF-4A81-D87C-06B6-D742AE8D30F4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BE43BA-8B02-9A52-A0E3-4E678F1605E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D9A96E-E02D-270C-857F-9E8583C5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75" y="5670550"/>
            <a:ext cx="1781175" cy="2374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18F1BA-915A-A095-CA1B-70EF8C35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312" y="1865730"/>
            <a:ext cx="2247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5602-378D-D9E8-6254-8F576556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9C5F435-FA2B-CF5F-3195-16B5CC365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339330-545B-A132-40D7-0B8128F9C212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309D0CB-776C-AEC0-F791-C0A7795EEBC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522F6EE-1AAD-8C82-BC20-36786856F96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DE6C03D-959A-FB06-297A-27D047A63361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ADF1F9-C088-235D-61CF-3D93FDA66701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8042C0-DF6D-CB99-991B-57BD125D5400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B0B60B-CED9-BF72-991C-4FEE667DE10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5AE26B7-69D2-55A6-A090-A043F8068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18" y="2869644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CF78D3-68E8-9B27-6D09-37478288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2" y="2829341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ABE3B6-00A8-0B0F-42CD-1F5780E92132}"/>
              </a:ext>
            </a:extLst>
          </p:cNvPr>
          <p:cNvSpPr txBox="1"/>
          <p:nvPr/>
        </p:nvSpPr>
        <p:spPr>
          <a:xfrm>
            <a:off x="8562818" y="2457450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58E3B9-C5CA-A1CB-0EE2-D105DD0AFFBB}"/>
              </a:ext>
            </a:extLst>
          </p:cNvPr>
          <p:cNvSpPr txBox="1"/>
          <p:nvPr/>
        </p:nvSpPr>
        <p:spPr>
          <a:xfrm>
            <a:off x="5556802" y="2435125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4E784DE-D684-EC12-3F5F-FD213B6C3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13068300" y="2228851"/>
            <a:ext cx="1714500" cy="1625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B142FD-0456-F597-D3CC-726658C0F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08" y="4293981"/>
            <a:ext cx="1765852" cy="23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5B3F-3B29-EA73-3C81-6D3B3DE9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74AB4B-1D34-CD47-D613-9D24AB26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1EC7FF-B04B-B196-73B9-2EBD28490DF2}"/>
              </a:ext>
            </a:extLst>
          </p:cNvPr>
          <p:cNvSpPr/>
          <p:nvPr/>
        </p:nvSpPr>
        <p:spPr>
          <a:xfrm>
            <a:off x="200025" y="204787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19ED82-529A-1EAA-7535-017BCB6FA8DF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D787A8-ECD6-77B3-3AFA-908C1DA99109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2259137-862F-25C1-48A9-B1002F346D29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B853200-0B02-904F-9E38-69890E5B51C8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207AEC-7690-6B20-8AAF-0EA5EC509552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4DA49F-A468-7146-EE15-F41799AD1CA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232F98F-FC9B-E097-8954-C49EF6F9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304" y="-2689328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FDE0E1-A1EB-2BFD-28C0-47EC8E3C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17" y="-246583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D1DBF-3CA9-9DF4-2CC4-029E7896B6EC}"/>
              </a:ext>
            </a:extLst>
          </p:cNvPr>
          <p:cNvSpPr txBox="1"/>
          <p:nvPr/>
        </p:nvSpPr>
        <p:spPr>
          <a:xfrm>
            <a:off x="8791418" y="-1442202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B59100-0765-C14A-B515-58CD70DAAC62}"/>
              </a:ext>
            </a:extLst>
          </p:cNvPr>
          <p:cNvSpPr txBox="1"/>
          <p:nvPr/>
        </p:nvSpPr>
        <p:spPr>
          <a:xfrm>
            <a:off x="7022745" y="-1376464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D379A4-B393-B9C2-935C-F3182694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5867628" y="2458250"/>
            <a:ext cx="4692361" cy="14675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3CF288-230A-B875-11CB-C1CF02910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28" y="4242546"/>
            <a:ext cx="4692361" cy="15925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617A8-4FE3-A210-A10E-E4125A3051A6}"/>
              </a:ext>
            </a:extLst>
          </p:cNvPr>
          <p:cNvSpPr txBox="1"/>
          <p:nvPr/>
        </p:nvSpPr>
        <p:spPr>
          <a:xfrm>
            <a:off x="5867628" y="1944914"/>
            <a:ext cx="46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omic Sans MS" panose="030F0702030302020204" pitchFamily="66" charset="0"/>
              </a:rPr>
              <a:t>SE BUSCAN               </a:t>
            </a:r>
            <a:endParaRPr lang="es-VE" dirty="0">
              <a:latin typeface="Comic Sans MS" panose="030F0702030302020204" pitchFamily="66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55718EE-88B4-4EB6-00C2-B8B2CA717CE4}"/>
              </a:ext>
            </a:extLst>
          </p:cNvPr>
          <p:cNvSpPr txBox="1"/>
          <p:nvPr/>
        </p:nvSpPr>
        <p:spPr>
          <a:xfrm>
            <a:off x="5867628" y="5945326"/>
            <a:ext cx="469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mic Sans MS" panose="030F0702030302020204" pitchFamily="66" charset="0"/>
              </a:rPr>
              <a:t>Se robaron las bombonas de gas de Celso</a:t>
            </a:r>
            <a:endParaRPr lang="es-VE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6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FB628AC-7642-E5AF-0927-681223985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F954D0C-6DF6-0C0E-5B50-9A1E77352358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0B48842-2C9B-8A10-D2F7-60013A690C06}"/>
              </a:ext>
            </a:extLst>
          </p:cNvPr>
          <p:cNvGrpSpPr/>
          <p:nvPr/>
        </p:nvGrpSpPr>
        <p:grpSpPr>
          <a:xfrm>
            <a:off x="431800" y="508000"/>
            <a:ext cx="4673600" cy="2184400"/>
            <a:chOff x="889000" y="1003300"/>
            <a:chExt cx="3314700" cy="1226553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5BF1640-8DEA-C679-7C52-9226984F75F9}"/>
                </a:ext>
              </a:extLst>
            </p:cNvPr>
            <p:cNvSpPr/>
            <p:nvPr/>
          </p:nvSpPr>
          <p:spPr>
            <a:xfrm>
              <a:off x="1041400" y="1099553"/>
              <a:ext cx="3162300" cy="11303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ACD3EA69-9C68-283B-36DE-B8658972347A}"/>
                </a:ext>
              </a:extLst>
            </p:cNvPr>
            <p:cNvSpPr/>
            <p:nvPr/>
          </p:nvSpPr>
          <p:spPr>
            <a:xfrm>
              <a:off x="889000" y="1003300"/>
              <a:ext cx="3162300" cy="1130300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249F5B67-A9E4-4495-5C62-D68233DF6EC5}"/>
                  </a:ext>
                </a:extLst>
              </p14:cNvPr>
              <p14:cNvContentPartPr/>
              <p14:nvPr/>
            </p14:nvContentPartPr>
            <p14:xfrm>
              <a:off x="4761503" y="1494225"/>
              <a:ext cx="1655280" cy="1090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249F5B67-A9E4-4495-5C62-D68233DF6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863" y="1386585"/>
                <a:ext cx="1762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7EA19A2D-1D3F-B262-56B5-6571AC843B5D}"/>
                  </a:ext>
                </a:extLst>
              </p14:cNvPr>
              <p14:cNvContentPartPr/>
              <p14:nvPr/>
            </p14:nvContentPartPr>
            <p14:xfrm>
              <a:off x="4711103" y="1509345"/>
              <a:ext cx="2208600" cy="41076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7EA19A2D-1D3F-B262-56B5-6571AC843B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463" y="1401345"/>
                <a:ext cx="231624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upo 122">
            <a:extLst>
              <a:ext uri="{FF2B5EF4-FFF2-40B4-BE49-F238E27FC236}">
                <a16:creationId xmlns:a16="http://schemas.microsoft.com/office/drawing/2014/main" id="{6F1E47E9-4F87-5EDF-70B7-2F71965E6A60}"/>
              </a:ext>
            </a:extLst>
          </p:cNvPr>
          <p:cNvGrpSpPr/>
          <p:nvPr/>
        </p:nvGrpSpPr>
        <p:grpSpPr>
          <a:xfrm>
            <a:off x="4779143" y="593709"/>
            <a:ext cx="6766179" cy="2184400"/>
            <a:chOff x="4779143" y="593709"/>
            <a:chExt cx="6766179" cy="21844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B0F14811-0F28-9AF7-CD85-7E5C4AF764AE}"/>
                </a:ext>
              </a:extLst>
            </p:cNvPr>
            <p:cNvGrpSpPr/>
            <p:nvPr/>
          </p:nvGrpSpPr>
          <p:grpSpPr>
            <a:xfrm>
              <a:off x="6871722" y="593709"/>
              <a:ext cx="4673600" cy="2184400"/>
              <a:chOff x="889000" y="1003300"/>
              <a:chExt cx="3314700" cy="1226553"/>
            </a:xfrm>
          </p:grpSpPr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22485346-95B7-A850-50D7-FA4D06B03B6B}"/>
                  </a:ext>
                </a:extLst>
              </p:cNvPr>
              <p:cNvSpPr/>
              <p:nvPr/>
            </p:nvSpPr>
            <p:spPr>
              <a:xfrm>
                <a:off x="1041400" y="1099553"/>
                <a:ext cx="3162300" cy="1130300"/>
              </a:xfrm>
              <a:prstGeom prst="roundRect">
                <a:avLst/>
              </a:prstGeom>
              <a:solidFill>
                <a:srgbClr val="0366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D891EE5F-12ED-B4BE-AB3F-67132EFC7B06}"/>
                  </a:ext>
                </a:extLst>
              </p:cNvPr>
              <p:cNvSpPr/>
              <p:nvPr/>
            </p:nvSpPr>
            <p:spPr>
              <a:xfrm>
                <a:off x="889000" y="1003300"/>
                <a:ext cx="3162300" cy="1130300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3D79EF2-A609-EDE3-DDC6-DBE414C780C0}"/>
                    </a:ext>
                  </a:extLst>
                </p14:cNvPr>
                <p14:cNvContentPartPr/>
                <p14:nvPr/>
              </p14:nvContentPartPr>
              <p14:xfrm>
                <a:off x="4806503" y="1474425"/>
                <a:ext cx="2325240" cy="2790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3D79EF2-A609-EDE3-DDC6-DBE414C78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3503" y="1411785"/>
                  <a:ext cx="2450880" cy="40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144172F3-240D-6BEB-35AA-5B91063A12B1}"/>
                </a:ext>
              </a:extLst>
            </p:cNvPr>
            <p:cNvGrpSpPr/>
            <p:nvPr/>
          </p:nvGrpSpPr>
          <p:grpSpPr>
            <a:xfrm>
              <a:off x="4779143" y="1290825"/>
              <a:ext cx="318600" cy="465480"/>
              <a:chOff x="4779143" y="1290825"/>
              <a:chExt cx="318600" cy="465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47" name="Entrada de lápiz 46">
                    <a:extLst>
                      <a:ext uri="{FF2B5EF4-FFF2-40B4-BE49-F238E27FC236}">
                        <a16:creationId xmlns:a16="http://schemas.microsoft.com/office/drawing/2014/main" id="{8570AEA8-4D5E-A89F-072A-D78771FD43AE}"/>
                      </a:ext>
                    </a:extLst>
                  </p14:cNvPr>
                  <p14:cNvContentPartPr/>
                  <p14:nvPr/>
                </p14:nvContentPartPr>
                <p14:xfrm>
                  <a:off x="4779143" y="1290825"/>
                  <a:ext cx="318600" cy="190800"/>
                </p14:xfrm>
              </p:contentPart>
            </mc:Choice>
            <mc:Fallback>
              <p:pic>
                <p:nvPicPr>
                  <p:cNvPr id="47" name="Entrada de lápiz 46">
                    <a:extLst>
                      <a:ext uri="{FF2B5EF4-FFF2-40B4-BE49-F238E27FC236}">
                        <a16:creationId xmlns:a16="http://schemas.microsoft.com/office/drawing/2014/main" id="{8570AEA8-4D5E-A89F-072A-D78771FD43A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16143" y="1228185"/>
                    <a:ext cx="44424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49" name="Entrada de lápiz 48">
                    <a:extLst>
                      <a:ext uri="{FF2B5EF4-FFF2-40B4-BE49-F238E27FC236}">
                        <a16:creationId xmlns:a16="http://schemas.microsoft.com/office/drawing/2014/main" id="{B9B03358-9062-A0FE-74E9-89723A85145E}"/>
                      </a:ext>
                    </a:extLst>
                  </p14:cNvPr>
                  <p14:cNvContentPartPr/>
                  <p14:nvPr/>
                </p14:nvContentPartPr>
                <p14:xfrm>
                  <a:off x="4779863" y="1478025"/>
                  <a:ext cx="291240" cy="278280"/>
                </p14:xfrm>
              </p:contentPart>
            </mc:Choice>
            <mc:Fallback>
              <p:pic>
                <p:nvPicPr>
                  <p:cNvPr id="49" name="Entrada de lápiz 48">
                    <a:extLst>
                      <a:ext uri="{FF2B5EF4-FFF2-40B4-BE49-F238E27FC236}">
                        <a16:creationId xmlns:a16="http://schemas.microsoft.com/office/drawing/2014/main" id="{B9B03358-9062-A0FE-74E9-89723A85145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716863" y="1415025"/>
                    <a:ext cx="416880" cy="40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69AE372-A794-7332-EA92-C69400CAEFE8}"/>
                </a:ext>
              </a:extLst>
            </p:cNvPr>
            <p:cNvGrpSpPr/>
            <p:nvPr/>
          </p:nvGrpSpPr>
          <p:grpSpPr>
            <a:xfrm>
              <a:off x="6780743" y="1469745"/>
              <a:ext cx="298800" cy="540360"/>
              <a:chOff x="6780743" y="1469745"/>
              <a:chExt cx="298800" cy="540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52" name="Entrada de lápiz 51">
                    <a:extLst>
                      <a:ext uri="{FF2B5EF4-FFF2-40B4-BE49-F238E27FC236}">
                        <a16:creationId xmlns:a16="http://schemas.microsoft.com/office/drawing/2014/main" id="{93976508-9D09-1270-3D20-E96E8005D9DF}"/>
                      </a:ext>
                    </a:extLst>
                  </p14:cNvPr>
                  <p14:cNvContentPartPr/>
                  <p14:nvPr/>
                </p14:nvContentPartPr>
                <p14:xfrm>
                  <a:off x="6780743" y="1469745"/>
                  <a:ext cx="298800" cy="277560"/>
                </p14:xfrm>
              </p:contentPart>
            </mc:Choice>
            <mc:Fallback>
              <p:pic>
                <p:nvPicPr>
                  <p:cNvPr id="52" name="Entrada de lápiz 51">
                    <a:extLst>
                      <a:ext uri="{FF2B5EF4-FFF2-40B4-BE49-F238E27FC236}">
                        <a16:creationId xmlns:a16="http://schemas.microsoft.com/office/drawing/2014/main" id="{93976508-9D09-1270-3D20-E96E8005D9D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18103" y="1407105"/>
                    <a:ext cx="42444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53" name="Entrada de lápiz 52">
                    <a:extLst>
                      <a:ext uri="{FF2B5EF4-FFF2-40B4-BE49-F238E27FC236}">
                        <a16:creationId xmlns:a16="http://schemas.microsoft.com/office/drawing/2014/main" id="{3D59A69C-23A4-A7A0-B59D-1832D9CCC30A}"/>
                      </a:ext>
                    </a:extLst>
                  </p14:cNvPr>
                  <p14:cNvContentPartPr/>
                  <p14:nvPr/>
                </p14:nvContentPartPr>
                <p14:xfrm>
                  <a:off x="6788663" y="1783305"/>
                  <a:ext cx="217800" cy="226800"/>
                </p14:xfrm>
              </p:contentPart>
            </mc:Choice>
            <mc:Fallback>
              <p:pic>
                <p:nvPicPr>
                  <p:cNvPr id="53" name="Entrada de lápiz 52">
                    <a:extLst>
                      <a:ext uri="{FF2B5EF4-FFF2-40B4-BE49-F238E27FC236}">
                        <a16:creationId xmlns:a16="http://schemas.microsoft.com/office/drawing/2014/main" id="{3D59A69C-23A4-A7A0-B59D-1832D9CCC30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726023" y="1720305"/>
                    <a:ext cx="343440" cy="352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FE744E08-F097-07C4-D796-81D1FE69CFB4}"/>
              </a:ext>
            </a:extLst>
          </p:cNvPr>
          <p:cNvGrpSpPr/>
          <p:nvPr/>
        </p:nvGrpSpPr>
        <p:grpSpPr>
          <a:xfrm>
            <a:off x="6871722" y="2288385"/>
            <a:ext cx="4673600" cy="4061615"/>
            <a:chOff x="6871722" y="2288385"/>
            <a:chExt cx="4673600" cy="406161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C617D2E-2734-7F70-54DB-D9AFB22882F8}"/>
                    </a:ext>
                  </a:extLst>
                </p14:cNvPr>
                <p14:cNvContentPartPr/>
                <p14:nvPr/>
              </p14:nvContentPartPr>
              <p14:xfrm>
                <a:off x="9143423" y="2498265"/>
                <a:ext cx="145440" cy="36972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C617D2E-2734-7F70-54DB-D9AFB22882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80783" y="2435625"/>
                  <a:ext cx="271080" cy="49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o 125">
              <a:extLst>
                <a:ext uri="{FF2B5EF4-FFF2-40B4-BE49-F238E27FC236}">
                  <a16:creationId xmlns:a16="http://schemas.microsoft.com/office/drawing/2014/main" id="{E7DF52AA-25F4-4637-7693-B40869F45A09}"/>
                </a:ext>
              </a:extLst>
            </p:cNvPr>
            <p:cNvGrpSpPr/>
            <p:nvPr/>
          </p:nvGrpSpPr>
          <p:grpSpPr>
            <a:xfrm>
              <a:off x="6871722" y="2288385"/>
              <a:ext cx="4673600" cy="4061615"/>
              <a:chOff x="6871722" y="2288385"/>
              <a:chExt cx="4673600" cy="4061615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08CF8333-B8FC-19D2-F0E6-F8E12C3FDF5D}"/>
                  </a:ext>
                </a:extLst>
              </p:cNvPr>
              <p:cNvGrpSpPr/>
              <p:nvPr/>
            </p:nvGrpSpPr>
            <p:grpSpPr>
              <a:xfrm>
                <a:off x="6871722" y="4165600"/>
                <a:ext cx="4673600" cy="2184400"/>
                <a:chOff x="889000" y="1003300"/>
                <a:chExt cx="3314700" cy="1226553"/>
              </a:xfrm>
            </p:grpSpPr>
            <p:sp>
              <p:nvSpPr>
                <p:cNvPr id="13" name="Rectángulo: esquinas redondeadas 12">
                  <a:extLst>
                    <a:ext uri="{FF2B5EF4-FFF2-40B4-BE49-F238E27FC236}">
                      <a16:creationId xmlns:a16="http://schemas.microsoft.com/office/drawing/2014/main" id="{72E250E2-2373-A333-F24A-231567B23B18}"/>
                    </a:ext>
                  </a:extLst>
                </p:cNvPr>
                <p:cNvSpPr/>
                <p:nvPr/>
              </p:nvSpPr>
              <p:spPr>
                <a:xfrm>
                  <a:off x="1041400" y="1099553"/>
                  <a:ext cx="3162300" cy="1130300"/>
                </a:xfrm>
                <a:prstGeom prst="roundRect">
                  <a:avLst/>
                </a:prstGeom>
                <a:solidFill>
                  <a:srgbClr val="0366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4" name="Rectángulo: esquinas redondeadas 13">
                  <a:extLst>
                    <a:ext uri="{FF2B5EF4-FFF2-40B4-BE49-F238E27FC236}">
                      <a16:creationId xmlns:a16="http://schemas.microsoft.com/office/drawing/2014/main" id="{5F0657AE-F5FD-EDCE-4052-287FC2F6A0DF}"/>
                    </a:ext>
                  </a:extLst>
                </p:cNvPr>
                <p:cNvSpPr/>
                <p:nvPr/>
              </p:nvSpPr>
              <p:spPr>
                <a:xfrm>
                  <a:off x="889000" y="1003300"/>
                  <a:ext cx="3162300" cy="1130300"/>
                </a:xfrm>
                <a:prstGeom prst="roundRect">
                  <a:avLst/>
                </a:prstGeom>
                <a:solidFill>
                  <a:srgbClr val="99E2B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8" name="Entrada de lápiz 37">
                    <a:extLst>
                      <a:ext uri="{FF2B5EF4-FFF2-40B4-BE49-F238E27FC236}">
                        <a16:creationId xmlns:a16="http://schemas.microsoft.com/office/drawing/2014/main" id="{95DA38CF-26FB-E890-E41D-47A7F941F608}"/>
                      </a:ext>
                    </a:extLst>
                  </p14:cNvPr>
                  <p14:cNvContentPartPr/>
                  <p14:nvPr/>
                </p14:nvContentPartPr>
                <p14:xfrm>
                  <a:off x="8834903" y="2288385"/>
                  <a:ext cx="463680" cy="1960200"/>
                </p14:xfrm>
              </p:contentPart>
            </mc:Choice>
            <mc:Fallback>
              <p:pic>
                <p:nvPicPr>
                  <p:cNvPr id="38" name="Entrada de lápiz 37">
                    <a:extLst>
                      <a:ext uri="{FF2B5EF4-FFF2-40B4-BE49-F238E27FC236}">
                        <a16:creationId xmlns:a16="http://schemas.microsoft.com/office/drawing/2014/main" id="{95DA38CF-26FB-E890-E41D-47A7F941F60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772263" y="2225385"/>
                    <a:ext cx="589320" cy="20858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91BD89BB-2A44-CA6B-06C5-C1829C36069E}"/>
                  </a:ext>
                </a:extLst>
              </p:cNvPr>
              <p:cNvGrpSpPr/>
              <p:nvPr/>
            </p:nvGrpSpPr>
            <p:grpSpPr>
              <a:xfrm>
                <a:off x="9094103" y="2453265"/>
                <a:ext cx="439560" cy="502200"/>
                <a:chOff x="9094103" y="2453265"/>
                <a:chExt cx="439560" cy="5022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0">
                  <p14:nvContentPartPr>
                    <p14:cNvPr id="55" name="Entrada de lápiz 54">
                      <a:extLst>
                        <a:ext uri="{FF2B5EF4-FFF2-40B4-BE49-F238E27FC236}">
                          <a16:creationId xmlns:a16="http://schemas.microsoft.com/office/drawing/2014/main" id="{843F8AA3-314C-F4C8-8AD7-E3BC511358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4103" y="2471265"/>
                    <a:ext cx="189720" cy="262800"/>
                  </p14:xfrm>
                </p:contentPart>
              </mc:Choice>
              <mc:Fallback>
                <p:pic>
                  <p:nvPicPr>
                    <p:cNvPr id="55" name="Entrada de lápiz 54">
                      <a:extLst>
                        <a:ext uri="{FF2B5EF4-FFF2-40B4-BE49-F238E27FC236}">
                          <a16:creationId xmlns:a16="http://schemas.microsoft.com/office/drawing/2014/main" id="{843F8AA3-314C-F4C8-8AD7-E3BC511358ED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031463" y="2408625"/>
                      <a:ext cx="315360" cy="38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">
                  <p14:nvContentPartPr>
                    <p14:cNvPr id="56" name="Entrada de lápiz 55">
                      <a:extLst>
                        <a:ext uri="{FF2B5EF4-FFF2-40B4-BE49-F238E27FC236}">
                          <a16:creationId xmlns:a16="http://schemas.microsoft.com/office/drawing/2014/main" id="{FC89E677-ADCF-6C3D-5EE3-301D68A39C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0503" y="2489265"/>
                    <a:ext cx="173160" cy="203040"/>
                  </p14:xfrm>
                </p:contentPart>
              </mc:Choice>
              <mc:Fallback>
                <p:pic>
                  <p:nvPicPr>
                    <p:cNvPr id="56" name="Entrada de lápiz 55">
                      <a:extLst>
                        <a:ext uri="{FF2B5EF4-FFF2-40B4-BE49-F238E27FC236}">
                          <a16:creationId xmlns:a16="http://schemas.microsoft.com/office/drawing/2014/main" id="{FC89E677-ADCF-6C3D-5EE3-301D68A39C4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297503" y="2426265"/>
                      <a:ext cx="298800" cy="32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">
                  <p14:nvContentPartPr>
                    <p14:cNvPr id="71" name="Entrada de lápiz 70">
                      <a:extLst>
                        <a:ext uri="{FF2B5EF4-FFF2-40B4-BE49-F238E27FC236}">
                          <a16:creationId xmlns:a16="http://schemas.microsoft.com/office/drawing/2014/main" id="{A3A728B8-6B6F-2053-A438-0B2F7C4766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8063" y="2453265"/>
                    <a:ext cx="210240" cy="502200"/>
                  </p14:xfrm>
                </p:contentPart>
              </mc:Choice>
              <mc:Fallback>
                <p:pic>
                  <p:nvPicPr>
                    <p:cNvPr id="71" name="Entrada de lápiz 70">
                      <a:extLst>
                        <a:ext uri="{FF2B5EF4-FFF2-40B4-BE49-F238E27FC236}">
                          <a16:creationId xmlns:a16="http://schemas.microsoft.com/office/drawing/2014/main" id="{A3A728B8-6B6F-2053-A438-0B2F7C47660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215063" y="2390625"/>
                      <a:ext cx="335880" cy="627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73" name="Entrada de lápiz 72">
                    <a:extLst>
                      <a:ext uri="{FF2B5EF4-FFF2-40B4-BE49-F238E27FC236}">
                        <a16:creationId xmlns:a16="http://schemas.microsoft.com/office/drawing/2014/main" id="{EFF8ED3D-E27F-06F9-387B-2D18C700B03C}"/>
                      </a:ext>
                    </a:extLst>
                  </p14:cNvPr>
                  <p14:cNvContentPartPr/>
                  <p14:nvPr/>
                </p14:nvContentPartPr>
                <p14:xfrm>
                  <a:off x="8657783" y="3983265"/>
                  <a:ext cx="181800" cy="308160"/>
                </p14:xfrm>
              </p:contentPart>
            </mc:Choice>
            <mc:Fallback>
              <p:pic>
                <p:nvPicPr>
                  <p:cNvPr id="73" name="Entrada de lápiz 72">
                    <a:extLst>
                      <a:ext uri="{FF2B5EF4-FFF2-40B4-BE49-F238E27FC236}">
                        <a16:creationId xmlns:a16="http://schemas.microsoft.com/office/drawing/2014/main" id="{EFF8ED3D-E27F-06F9-387B-2D18C700B03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594783" y="3920265"/>
                    <a:ext cx="30744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76" name="Entrada de lápiz 75">
                    <a:extLst>
                      <a:ext uri="{FF2B5EF4-FFF2-40B4-BE49-F238E27FC236}">
                        <a16:creationId xmlns:a16="http://schemas.microsoft.com/office/drawing/2014/main" id="{7C3BDD33-E04C-DBC3-A519-95529CA3BBE4}"/>
                      </a:ext>
                    </a:extLst>
                  </p14:cNvPr>
                  <p14:cNvContentPartPr/>
                  <p14:nvPr/>
                </p14:nvContentPartPr>
                <p14:xfrm>
                  <a:off x="8835983" y="3964905"/>
                  <a:ext cx="178920" cy="337320"/>
                </p14:xfrm>
              </p:contentPart>
            </mc:Choice>
            <mc:Fallback>
              <p:pic>
                <p:nvPicPr>
                  <p:cNvPr id="76" name="Entrada de lápiz 75">
                    <a:extLst>
                      <a:ext uri="{FF2B5EF4-FFF2-40B4-BE49-F238E27FC236}">
                        <a16:creationId xmlns:a16="http://schemas.microsoft.com/office/drawing/2014/main" id="{7C3BDD33-E04C-DBC3-A519-95529CA3BBE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772983" y="3902265"/>
                    <a:ext cx="304560" cy="462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1E35349-80CB-31B7-C698-44799A9188CC}"/>
              </a:ext>
            </a:extLst>
          </p:cNvPr>
          <p:cNvGrpSpPr/>
          <p:nvPr/>
        </p:nvGrpSpPr>
        <p:grpSpPr>
          <a:xfrm>
            <a:off x="431800" y="4165600"/>
            <a:ext cx="6715783" cy="2184400"/>
            <a:chOff x="431800" y="4165600"/>
            <a:chExt cx="6715783" cy="218440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8D04938-F70D-3578-A7C6-BF00CE575ADE}"/>
                </a:ext>
              </a:extLst>
            </p:cNvPr>
            <p:cNvGrpSpPr/>
            <p:nvPr/>
          </p:nvGrpSpPr>
          <p:grpSpPr>
            <a:xfrm>
              <a:off x="431800" y="4165600"/>
              <a:ext cx="4673600" cy="2184400"/>
              <a:chOff x="889000" y="1003300"/>
              <a:chExt cx="3314700" cy="1226553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9D7FAABA-429D-220D-C4D1-32820FAED6FE}"/>
                  </a:ext>
                </a:extLst>
              </p:cNvPr>
              <p:cNvSpPr/>
              <p:nvPr/>
            </p:nvSpPr>
            <p:spPr>
              <a:xfrm>
                <a:off x="1041400" y="1099553"/>
                <a:ext cx="3162300" cy="1130300"/>
              </a:xfrm>
              <a:prstGeom prst="roundRect">
                <a:avLst/>
              </a:prstGeom>
              <a:solidFill>
                <a:srgbClr val="0366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1F0CF449-86E8-C9E3-1D80-EA6399FC9BDC}"/>
                  </a:ext>
                </a:extLst>
              </p:cNvPr>
              <p:cNvSpPr/>
              <p:nvPr/>
            </p:nvSpPr>
            <p:spPr>
              <a:xfrm>
                <a:off x="889000" y="1003300"/>
                <a:ext cx="3162300" cy="1130300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EAAE45F-4F20-AF71-03AF-3DB788C0EB9B}"/>
                    </a:ext>
                  </a:extLst>
                </p14:cNvPr>
                <p14:cNvContentPartPr/>
                <p14:nvPr/>
              </p14:nvContentPartPr>
              <p14:xfrm>
                <a:off x="4869863" y="4913865"/>
                <a:ext cx="2277720" cy="3654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EAAE45F-4F20-AF71-03AF-3DB788C0EB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06863" y="4851225"/>
                  <a:ext cx="2403360" cy="491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93A94983-6B70-3628-48FA-71D3BD85EF36}"/>
                </a:ext>
              </a:extLst>
            </p:cNvPr>
            <p:cNvGrpSpPr/>
            <p:nvPr/>
          </p:nvGrpSpPr>
          <p:grpSpPr>
            <a:xfrm>
              <a:off x="4752863" y="5042385"/>
              <a:ext cx="290160" cy="497160"/>
              <a:chOff x="4752863" y="5042385"/>
              <a:chExt cx="290160" cy="497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63" name="Entrada de lápiz 62">
                    <a:extLst>
                      <a:ext uri="{FF2B5EF4-FFF2-40B4-BE49-F238E27FC236}">
                        <a16:creationId xmlns:a16="http://schemas.microsoft.com/office/drawing/2014/main" id="{A6B11575-6F3F-A241-42AE-C3AA1237ECB2}"/>
                      </a:ext>
                    </a:extLst>
                  </p14:cNvPr>
                  <p14:cNvContentPartPr/>
                  <p14:nvPr/>
                </p14:nvContentPartPr>
                <p14:xfrm>
                  <a:off x="4752863" y="5042385"/>
                  <a:ext cx="262800" cy="226800"/>
                </p14:xfrm>
              </p:contentPart>
            </mc:Choice>
            <mc:Fallback>
              <p:pic>
                <p:nvPicPr>
                  <p:cNvPr id="63" name="Entrada de lápiz 62">
                    <a:extLst>
                      <a:ext uri="{FF2B5EF4-FFF2-40B4-BE49-F238E27FC236}">
                        <a16:creationId xmlns:a16="http://schemas.microsoft.com/office/drawing/2014/main" id="{A6B11575-6F3F-A241-42AE-C3AA1237ECB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9863" y="4979745"/>
                    <a:ext cx="38844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64" name="Entrada de lápiz 63">
                    <a:extLst>
                      <a:ext uri="{FF2B5EF4-FFF2-40B4-BE49-F238E27FC236}">
                        <a16:creationId xmlns:a16="http://schemas.microsoft.com/office/drawing/2014/main" id="{524F2A9A-883B-9ABE-F91A-90D492DCE1B6}"/>
                      </a:ext>
                    </a:extLst>
                  </p14:cNvPr>
                  <p14:cNvContentPartPr/>
                  <p14:nvPr/>
                </p14:nvContentPartPr>
                <p14:xfrm>
                  <a:off x="4814423" y="5286825"/>
                  <a:ext cx="228600" cy="252720"/>
                </p14:xfrm>
              </p:contentPart>
            </mc:Choice>
            <mc:Fallback>
              <p:pic>
                <p:nvPicPr>
                  <p:cNvPr id="64" name="Entrada de lápiz 63">
                    <a:extLst>
                      <a:ext uri="{FF2B5EF4-FFF2-40B4-BE49-F238E27FC236}">
                        <a16:creationId xmlns:a16="http://schemas.microsoft.com/office/drawing/2014/main" id="{524F2A9A-883B-9ABE-F91A-90D492DCE1B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751783" y="5224185"/>
                    <a:ext cx="354240" cy="37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18C6F532-093C-E30E-238D-9E1C4859422F}"/>
                </a:ext>
              </a:extLst>
            </p:cNvPr>
            <p:cNvGrpSpPr/>
            <p:nvPr/>
          </p:nvGrpSpPr>
          <p:grpSpPr>
            <a:xfrm>
              <a:off x="6527303" y="4634865"/>
              <a:ext cx="511560" cy="546840"/>
              <a:chOff x="6527303" y="4634865"/>
              <a:chExt cx="511560" cy="546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58" name="Entrada de lápiz 57">
                    <a:extLst>
                      <a:ext uri="{FF2B5EF4-FFF2-40B4-BE49-F238E27FC236}">
                        <a16:creationId xmlns:a16="http://schemas.microsoft.com/office/drawing/2014/main" id="{BAC4A3E6-1B3F-226E-A9DB-764EDFBDBD16}"/>
                      </a:ext>
                    </a:extLst>
                  </p14:cNvPr>
                  <p14:cNvContentPartPr/>
                  <p14:nvPr/>
                </p14:nvContentPartPr>
                <p14:xfrm>
                  <a:off x="6776423" y="4634865"/>
                  <a:ext cx="249120" cy="282960"/>
                </p14:xfrm>
              </p:contentPart>
            </mc:Choice>
            <mc:Fallback>
              <p:pic>
                <p:nvPicPr>
                  <p:cNvPr id="58" name="Entrada de lápiz 57">
                    <a:extLst>
                      <a:ext uri="{FF2B5EF4-FFF2-40B4-BE49-F238E27FC236}">
                        <a16:creationId xmlns:a16="http://schemas.microsoft.com/office/drawing/2014/main" id="{BAC4A3E6-1B3F-226E-A9DB-764EDFBDBD1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713783" y="4572225"/>
                    <a:ext cx="374760" cy="40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59" name="Entrada de lápiz 58">
                    <a:extLst>
                      <a:ext uri="{FF2B5EF4-FFF2-40B4-BE49-F238E27FC236}">
                        <a16:creationId xmlns:a16="http://schemas.microsoft.com/office/drawing/2014/main" id="{42B6E152-C03A-D2B4-275F-7CD1E2C74E60}"/>
                      </a:ext>
                    </a:extLst>
                  </p14:cNvPr>
                  <p14:cNvContentPartPr/>
                  <p14:nvPr/>
                </p14:nvContentPartPr>
                <p14:xfrm>
                  <a:off x="6779663" y="4924665"/>
                  <a:ext cx="259200" cy="177840"/>
                </p14:xfrm>
              </p:contentPart>
            </mc:Choice>
            <mc:Fallback>
              <p:pic>
                <p:nvPicPr>
                  <p:cNvPr id="59" name="Entrada de lápiz 58">
                    <a:extLst>
                      <a:ext uri="{FF2B5EF4-FFF2-40B4-BE49-F238E27FC236}">
                        <a16:creationId xmlns:a16="http://schemas.microsoft.com/office/drawing/2014/main" id="{42B6E152-C03A-D2B4-275F-7CD1E2C74E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716663" y="4862025"/>
                    <a:ext cx="38484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61" name="Entrada de lápiz 60">
                    <a:extLst>
                      <a:ext uri="{FF2B5EF4-FFF2-40B4-BE49-F238E27FC236}">
                        <a16:creationId xmlns:a16="http://schemas.microsoft.com/office/drawing/2014/main" id="{229944FA-4F0B-1516-62AD-7D5D55A82BDB}"/>
                      </a:ext>
                    </a:extLst>
                  </p14:cNvPr>
                  <p14:cNvContentPartPr/>
                  <p14:nvPr/>
                </p14:nvContentPartPr>
                <p14:xfrm>
                  <a:off x="6807023" y="4924665"/>
                  <a:ext cx="192240" cy="257040"/>
                </p14:xfrm>
              </p:contentPart>
            </mc:Choice>
            <mc:Fallback>
              <p:pic>
                <p:nvPicPr>
                  <p:cNvPr id="61" name="Entrada de lápiz 60">
                    <a:extLst>
                      <a:ext uri="{FF2B5EF4-FFF2-40B4-BE49-F238E27FC236}">
                        <a16:creationId xmlns:a16="http://schemas.microsoft.com/office/drawing/2014/main" id="{229944FA-4F0B-1516-62AD-7D5D55A82BD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44023" y="4862025"/>
                    <a:ext cx="31788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81" name="Entrada de lápiz 80">
                    <a:extLst>
                      <a:ext uri="{FF2B5EF4-FFF2-40B4-BE49-F238E27FC236}">
                        <a16:creationId xmlns:a16="http://schemas.microsoft.com/office/drawing/2014/main" id="{875AF3AE-06F9-1E35-23BF-6E3777C5DD8F}"/>
                      </a:ext>
                    </a:extLst>
                  </p14:cNvPr>
                  <p14:cNvContentPartPr/>
                  <p14:nvPr/>
                </p14:nvContentPartPr>
                <p14:xfrm>
                  <a:off x="6527303" y="4868865"/>
                  <a:ext cx="354600" cy="118080"/>
                </p14:xfrm>
              </p:contentPart>
            </mc:Choice>
            <mc:Fallback>
              <p:pic>
                <p:nvPicPr>
                  <p:cNvPr id="81" name="Entrada de lápiz 80">
                    <a:extLst>
                      <a:ext uri="{FF2B5EF4-FFF2-40B4-BE49-F238E27FC236}">
                        <a16:creationId xmlns:a16="http://schemas.microsoft.com/office/drawing/2014/main" id="{875AF3AE-06F9-1E35-23BF-6E3777C5DD8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64303" y="4805865"/>
                    <a:ext cx="480240" cy="243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4F92B6A7-888D-8757-5F35-2430E44EEA44}"/>
                  </a:ext>
                </a:extLst>
              </p14:cNvPr>
              <p14:cNvContentPartPr/>
              <p14:nvPr/>
            </p14:nvContentPartPr>
            <p14:xfrm>
              <a:off x="2597903" y="1629225"/>
              <a:ext cx="360" cy="360"/>
            </p14:xfrm>
          </p:contentPart>
        </mc:Choice>
        <mc:Fallback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4F92B6A7-888D-8757-5F35-2430E44EEA4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9263" y="162058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7" name="CuadroTexto 126">
            <a:extLst>
              <a:ext uri="{FF2B5EF4-FFF2-40B4-BE49-F238E27FC236}">
                <a16:creationId xmlns:a16="http://schemas.microsoft.com/office/drawing/2014/main" id="{2D2B78EF-896C-E56A-F7E8-29952BE79970}"/>
              </a:ext>
            </a:extLst>
          </p:cNvPr>
          <p:cNvSpPr txBox="1"/>
          <p:nvPr/>
        </p:nvSpPr>
        <p:spPr>
          <a:xfrm>
            <a:off x="720339" y="709395"/>
            <a:ext cx="3904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Pensamiento común: Los juegos son una tontería. Juegos = carácter contraproducente, distracción, pérdida de tiempo. Razonamiento valido. Sin embargo...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01B37979-AA9B-A1AF-18D0-E40B410F8B49}"/>
              </a:ext>
            </a:extLst>
          </p:cNvPr>
          <p:cNvSpPr txBox="1"/>
          <p:nvPr/>
        </p:nvSpPr>
        <p:spPr>
          <a:xfrm>
            <a:off x="7218604" y="818475"/>
            <a:ext cx="4159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Realidad: Entretenimiento es fundamental para la sociedad. Juegos = Bajo estrés, mayor productividad. La gente ansía entretenimiento. Empresas lo monopolizan.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CF1925F6-A0BE-9056-5E34-2B9E325676C7}"/>
              </a:ext>
            </a:extLst>
          </p:cNvPr>
          <p:cNvSpPr txBox="1"/>
          <p:nvPr/>
        </p:nvSpPr>
        <p:spPr>
          <a:xfrm>
            <a:off x="7264583" y="4552477"/>
            <a:ext cx="3884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Resultado: Gran cantidad de juegos vacíos y repetitivos. Usan la misma fórmula, más gráficos, menos narrativa. </a:t>
            </a:r>
            <a:endParaRPr lang="es-VE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04977FBF-0092-EBEA-F571-EE742A34F4F2}"/>
              </a:ext>
            </a:extLst>
          </p:cNvPr>
          <p:cNvSpPr txBox="1"/>
          <p:nvPr/>
        </p:nvSpPr>
        <p:spPr>
          <a:xfrm>
            <a:off x="814669" y="4503776"/>
            <a:ext cx="34793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Desarrolladores indie hacen todo lo contrario. Ejemplos: Studio Cherry, </a:t>
            </a:r>
            <a:r>
              <a:rPr lang="es-ES" sz="16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Relogic</a:t>
            </a:r>
            <a:r>
              <a:rPr lang="es-ES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Eric Barone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8842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  <p:bldP spid="1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EDC6-FC56-D647-13AE-457FA709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06FCB74-51E2-CDA7-9605-05D7DA8A5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613DE8-8B59-97AF-05DE-DF37D7317608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63C070B-1890-C981-B13D-E131878264BC}"/>
                  </a:ext>
                </a:extLst>
              </p14:cNvPr>
              <p14:cNvContentPartPr/>
              <p14:nvPr/>
            </p14:nvContentPartPr>
            <p14:xfrm>
              <a:off x="4761503" y="1494225"/>
              <a:ext cx="1655280" cy="1090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63C070B-1890-C981-B13D-E13187826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503" y="1386225"/>
                <a:ext cx="1762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663357E7-CDB5-E7DE-9CA8-5A0CC9ACCD85}"/>
                  </a:ext>
                </a:extLst>
              </p14:cNvPr>
              <p14:cNvContentPartPr/>
              <p14:nvPr/>
            </p14:nvContentPartPr>
            <p14:xfrm>
              <a:off x="4711103" y="1509345"/>
              <a:ext cx="2208600" cy="41076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663357E7-CDB5-E7DE-9CA8-5A0CC9ACCD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103" y="1401345"/>
                <a:ext cx="231624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578F499F-6BFE-723C-8DAB-8A5A04CCE183}"/>
              </a:ext>
            </a:extLst>
          </p:cNvPr>
          <p:cNvGrpSpPr/>
          <p:nvPr/>
        </p:nvGrpSpPr>
        <p:grpSpPr>
          <a:xfrm>
            <a:off x="431800" y="571500"/>
            <a:ext cx="11283950" cy="5778500"/>
            <a:chOff x="889000" y="1003300"/>
            <a:chExt cx="3314700" cy="1226553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C4D7DC7C-CB52-B60F-F6A1-4FA2B8AC194C}"/>
                </a:ext>
              </a:extLst>
            </p:cNvPr>
            <p:cNvSpPr/>
            <p:nvPr/>
          </p:nvSpPr>
          <p:spPr>
            <a:xfrm>
              <a:off x="1041400" y="1099553"/>
              <a:ext cx="3162300" cy="11303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C3E866F-6348-D1D0-CD52-6FE30AFF34D0}"/>
                </a:ext>
              </a:extLst>
            </p:cNvPr>
            <p:cNvSpPr/>
            <p:nvPr/>
          </p:nvSpPr>
          <p:spPr>
            <a:xfrm>
              <a:off x="889000" y="1003300"/>
              <a:ext cx="3162300" cy="1130300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69794C9C-427E-B4D7-12E9-8A059CD97A15}"/>
                  </a:ext>
                </a:extLst>
              </p14:cNvPr>
              <p14:cNvContentPartPr/>
              <p14:nvPr/>
            </p14:nvContentPartPr>
            <p14:xfrm>
              <a:off x="2597903" y="1629225"/>
              <a:ext cx="360" cy="360"/>
            </p14:xfrm>
          </p:contentPart>
        </mc:Choice>
        <mc:Fallback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69794C9C-427E-B4D7-12E9-8A059CD97A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8903" y="16202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3C908B0E-7B93-D3C9-CBC5-021D6B3FD3C6}"/>
              </a:ext>
            </a:extLst>
          </p:cNvPr>
          <p:cNvGrpSpPr/>
          <p:nvPr/>
        </p:nvGrpSpPr>
        <p:grpSpPr>
          <a:xfrm>
            <a:off x="1842449" y="832459"/>
            <a:ext cx="7943849" cy="1481110"/>
            <a:chOff x="1842448" y="753128"/>
            <a:chExt cx="7943849" cy="1481110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A6F5DDBE-0AD6-B920-B7CF-72088D52CBA1}"/>
                </a:ext>
              </a:extLst>
            </p:cNvPr>
            <p:cNvSpPr/>
            <p:nvPr/>
          </p:nvSpPr>
          <p:spPr>
            <a:xfrm>
              <a:off x="1842448" y="753128"/>
              <a:ext cx="7943849" cy="1481110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5408009F-323A-36FD-9F62-003262EB0150}"/>
                </a:ext>
              </a:extLst>
            </p:cNvPr>
            <p:cNvSpPr txBox="1"/>
            <p:nvPr/>
          </p:nvSpPr>
          <p:spPr>
            <a:xfrm>
              <a:off x="2027417" y="813197"/>
              <a:ext cx="757391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Desarrolladores indie hacen todo lo contrario. Ejemplos: </a:t>
              </a:r>
              <a:r>
                <a:rPr lang="es-ES" sz="2800" dirty="0" err="1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Team</a:t>
              </a:r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 Cherry, </a:t>
              </a:r>
              <a:r>
                <a:rPr lang="es-ES" sz="2800" dirty="0" err="1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Relogic</a:t>
              </a:r>
              <a:r>
                <a:rPr lang="es-ES" sz="28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 y Eric Barone</a:t>
              </a:r>
              <a:endParaRPr lang="es-VE" sz="280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E6A6151-71E7-AE93-AAF3-BBF1342EE3FB}"/>
              </a:ext>
            </a:extLst>
          </p:cNvPr>
          <p:cNvGrpSpPr/>
          <p:nvPr/>
        </p:nvGrpSpPr>
        <p:grpSpPr>
          <a:xfrm>
            <a:off x="1223450" y="2870586"/>
            <a:ext cx="2286000" cy="1701945"/>
            <a:chOff x="1190625" y="2578027"/>
            <a:chExt cx="2286000" cy="1701945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C38A17D6-1187-4876-18F3-C5B4185DB92D}"/>
                </a:ext>
              </a:extLst>
            </p:cNvPr>
            <p:cNvSpPr/>
            <p:nvPr/>
          </p:nvSpPr>
          <p:spPr>
            <a:xfrm>
              <a:off x="1190625" y="2578027"/>
              <a:ext cx="2286000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3BF1704-E3CA-4DA2-4EFB-3DC852DD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466" y="2578027"/>
              <a:ext cx="2092762" cy="1701945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CC63CAE-9BFB-CC86-8C29-DE53CFB810E0}"/>
              </a:ext>
            </a:extLst>
          </p:cNvPr>
          <p:cNvGrpSpPr/>
          <p:nvPr/>
        </p:nvGrpSpPr>
        <p:grpSpPr>
          <a:xfrm>
            <a:off x="4174213" y="2870584"/>
            <a:ext cx="2985036" cy="1701945"/>
            <a:chOff x="4344081" y="2644044"/>
            <a:chExt cx="2985036" cy="1701945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90BCE338-AA10-2653-E62A-AE4BFF99A593}"/>
                </a:ext>
              </a:extLst>
            </p:cNvPr>
            <p:cNvSpPr/>
            <p:nvPr/>
          </p:nvSpPr>
          <p:spPr>
            <a:xfrm>
              <a:off x="4344081" y="2644044"/>
              <a:ext cx="2985036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595BE29-3847-4B62-6F0F-74FF16B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288" y="2776657"/>
              <a:ext cx="2554169" cy="143672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273CE25-F7CF-0DF2-4BA3-98227E345AEB}"/>
              </a:ext>
            </a:extLst>
          </p:cNvPr>
          <p:cNvGrpSpPr/>
          <p:nvPr/>
        </p:nvGrpSpPr>
        <p:grpSpPr>
          <a:xfrm>
            <a:off x="7825693" y="2870585"/>
            <a:ext cx="3011684" cy="1701945"/>
            <a:chOff x="7785763" y="2644043"/>
            <a:chExt cx="3011684" cy="1701945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BD291E5B-BCB6-F718-ACF4-8029B8B8B4A4}"/>
                </a:ext>
              </a:extLst>
            </p:cNvPr>
            <p:cNvSpPr/>
            <p:nvPr/>
          </p:nvSpPr>
          <p:spPr>
            <a:xfrm>
              <a:off x="7785763" y="2644043"/>
              <a:ext cx="3011684" cy="1701945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5B95EC6-63D3-A656-FA73-ADA2CD03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920" y="2870586"/>
              <a:ext cx="2949527" cy="1264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688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C7DBF33-CE3C-41CF-E5D4-97CB6CAD30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B9AF6C-522D-3E6F-04B3-6680E4878EFE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EF0A0CD-D4D9-106B-E0A2-B7F76EEE2C34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9818192-AFED-9955-72AD-182BBC3BA12B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58F9F8C-9C4E-6FC6-4EC8-9DFF74F9E6A4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9268934-1D8B-F933-A757-5AA3F2A4EA85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2347658-5633-80FA-D75F-CCBB8941F475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E19BB846-9EE6-46EC-57D8-E85CD2C1C7CF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39E82FA0-447C-4EF9-4958-1E6403820555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74FEF42-1772-7ACB-518F-D66267D2CE1E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6231F13-D191-9277-424E-AF7754426771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87FC488A-7D5E-627A-E2FE-0352AD99A05D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BEF28A69-7F4E-FDA0-47B3-5D411C5D17D1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7B20B00-CD1F-D2AE-713A-5A4E72F67B54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D0A62A64-D87F-4277-8A9A-41C95D5B438E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41307907-A10C-9A55-57DA-1192E14A877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5848ABF7-5160-E323-F708-128D3B963905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CE9F9A65-1795-D594-334E-88DB1C75C6B7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4A18946A-DFF9-BD17-7B1B-83CA5DBB892B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2F4C14AD-BAA4-9998-2D21-25E503F39A85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8C3250F8-30F9-AAC2-DC20-D03A3B0F0FC5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06E29CCC-D162-86E9-051D-766ECF6DD955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605C0BDA-1300-0655-68C8-711470BF4604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52E3A0AD-1DFE-CE94-4D86-5BDEF19680F5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003A3D8D-BC47-53F9-D6C3-FA035984F591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2E8FCE64-9DB6-ECFC-1DF5-DCB010394C1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DB20F84-B33D-B5B5-8C13-DE636CF38A26}"/>
              </a:ext>
            </a:extLst>
          </p:cNvPr>
          <p:cNvGrpSpPr/>
          <p:nvPr/>
        </p:nvGrpSpPr>
        <p:grpSpPr>
          <a:xfrm>
            <a:off x="4402921" y="1606042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1A03D06-4416-E2B6-4EEA-221BFE096E2F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9EA4D1A-89A2-919F-9596-9D316A5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8281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404</Words>
  <Application>Microsoft Office PowerPoint</Application>
  <PresentationFormat>Panorámica</PresentationFormat>
  <Paragraphs>63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Cascadia Code SemiBold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Villegas</dc:creator>
  <cp:lastModifiedBy>Sebastian Villegas</cp:lastModifiedBy>
  <cp:revision>45</cp:revision>
  <dcterms:created xsi:type="dcterms:W3CDTF">2026-02-10T03:30:36Z</dcterms:created>
  <dcterms:modified xsi:type="dcterms:W3CDTF">2026-02-11T03:36:03Z</dcterms:modified>
</cp:coreProperties>
</file>